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133" r:id="rId2"/>
    <p:sldId id="2130" r:id="rId3"/>
    <p:sldId id="2134" r:id="rId4"/>
    <p:sldId id="2138" r:id="rId5"/>
    <p:sldId id="2137" r:id="rId6"/>
    <p:sldId id="2140" r:id="rId7"/>
    <p:sldId id="2139" r:id="rId8"/>
    <p:sldId id="2141" r:id="rId9"/>
    <p:sldId id="2142" r:id="rId10"/>
    <p:sldId id="2143" r:id="rId11"/>
    <p:sldId id="2144" r:id="rId12"/>
  </p:sldIdLst>
  <p:sldSz cx="12192000" cy="6858000"/>
  <p:notesSz cx="10018713" cy="688816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208"/>
    <p:restoredTop sz="94629"/>
  </p:normalViewPr>
  <p:slideViewPr>
    <p:cSldViewPr snapToGrid="0" snapToObjects="1">
      <p:cViewPr varScale="1">
        <p:scale>
          <a:sx n="64" d="100"/>
          <a:sy n="64" d="100"/>
        </p:scale>
        <p:origin x="13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41442" cy="345604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674952" y="1"/>
            <a:ext cx="4341442" cy="345604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>
              <a:defRPr sz="1300"/>
            </a:lvl1pPr>
          </a:lstStyle>
          <a:p>
            <a:fld id="{A5969992-3AE5-9D45-8FEA-170831F5F13E}" type="datetimeFigureOut">
              <a:rPr kumimoji="1" lang="ja-JP" altLang="en-US" smtClean="0"/>
              <a:t>2023/10/5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941638" y="860425"/>
            <a:ext cx="4135437" cy="2325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06" tIns="48303" rIns="96606" bIns="48303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1001872" y="3314928"/>
            <a:ext cx="8014970" cy="2712215"/>
          </a:xfrm>
          <a:prstGeom prst="rect">
            <a:avLst/>
          </a:prstGeom>
        </p:spPr>
        <p:txBody>
          <a:bodyPr vert="horz" lIns="96606" tIns="48303" rIns="96606" bIns="48303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6542560"/>
            <a:ext cx="4341442" cy="345603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674952" y="6542560"/>
            <a:ext cx="4341442" cy="345603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r">
              <a:defRPr sz="1300"/>
            </a:lvl1pPr>
          </a:lstStyle>
          <a:p>
            <a:fld id="{7E89E2F6-5C04-2A43-B9F9-C812931B23C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738699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9418638" y="263525"/>
            <a:ext cx="2338387" cy="1314450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ja-JP" altLang="ja-JP" sz="1300" b="1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65915">
              <a:defRPr/>
            </a:pPr>
            <a:fld id="{CA23130D-8399-4AD3-8F8E-607CC02AA822}" type="slidenum">
              <a:rPr kumimoji="1" lang="ja-JP" altLang="en-US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pPr defTabSz="965915">
                <a:defRPr/>
              </a:pPr>
              <a:t>1</a:t>
            </a:fld>
            <a:endParaRPr kumimoji="1" lang="ja-JP" altLang="en-US" dirty="0">
              <a:solidFill>
                <a:prstClr val="black"/>
              </a:solidFill>
              <a:latin typeface="Calibri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412422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 sz="1300" b="1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079AB1-AB2F-47D2-B489-65076341F5D3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37560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 sz="1300" b="1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079AB1-AB2F-47D2-B489-65076341F5D3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43055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sz="1300" b="1" dirty="0"/>
          </a:p>
          <a:p>
            <a:endParaRPr lang="ja-JP" altLang="ja-JP" sz="1300" b="1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079AB1-AB2F-47D2-B489-65076341F5D3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61737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sz="1300" b="1" dirty="0"/>
          </a:p>
          <a:p>
            <a:endParaRPr lang="ja-JP" altLang="ja-JP" sz="1300" b="1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079AB1-AB2F-47D2-B489-65076341F5D3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54374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 sz="1300" b="1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079AB1-AB2F-47D2-B489-65076341F5D3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78672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 sz="1300" b="1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079AB1-AB2F-47D2-B489-65076341F5D3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12623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 sz="1300" b="1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079AB1-AB2F-47D2-B489-65076341F5D3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3017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 sz="1300" b="1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079AB1-AB2F-47D2-B489-65076341F5D3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73924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 sz="1300" b="1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079AB1-AB2F-47D2-B489-65076341F5D3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29497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 sz="1300" b="1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079AB1-AB2F-47D2-B489-65076341F5D3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68270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2D06354-83F1-4615-4058-0C2AC0DF24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8A62ECF0-A8EF-2725-62F0-0E1E571632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CA01F1D-9725-9A05-ADFA-2B6AEBE3E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0A598-9DC6-0546-B4D7-F987314163A2}" type="datetimeFigureOut">
              <a:rPr kumimoji="1" lang="ja-JP" altLang="en-US" smtClean="0"/>
              <a:t>2023/10/5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0EF0080-D832-7B0D-D960-4F2F30726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49AC976-7674-6F74-F56D-2A295F2D5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B8285-18FD-0748-B615-C1942FF458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4053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B6835E0-DE63-A68C-202E-1966199F6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75CEA4F-70AD-C938-5F0A-229B77DE83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E2D112E-3CD3-06F8-5005-A20504E79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0A598-9DC6-0546-B4D7-F987314163A2}" type="datetimeFigureOut">
              <a:rPr kumimoji="1" lang="ja-JP" altLang="en-US" smtClean="0"/>
              <a:t>2023/10/5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699DDFE-E7AC-0EB8-3673-EFBE7FD83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65EBCE7-EBF4-CB19-5C6E-14DB49608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B8285-18FD-0748-B615-C1942FF458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3199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18BB992C-0799-0AC8-8FF4-EFDE0C6EF6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E7931CD6-E9F7-4E05-7D60-254281682F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2D93B45-B4E5-0484-969F-DBE74DDCA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0A598-9DC6-0546-B4D7-F987314163A2}" type="datetimeFigureOut">
              <a:rPr kumimoji="1" lang="ja-JP" altLang="en-US" smtClean="0"/>
              <a:t>2023/10/5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B55EF02-79FE-B45B-FE0A-4766E62E4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A90F01F-0E31-3D8A-E28A-FD8621502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B8285-18FD-0748-B615-C1942FF458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22094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プレースホルダー 8">
            <a:extLst>
              <a:ext uri="{FF2B5EF4-FFF2-40B4-BE49-F238E27FC236}">
                <a16:creationId xmlns:a16="http://schemas.microsoft.com/office/drawing/2014/main" id="{25BE8C48-2620-BA4D-B911-3511F28A5E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59473"/>
            <a:ext cx="12192000" cy="403225"/>
          </a:xfr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800" b="1" i="0">
                <a:solidFill>
                  <a:schemeClr val="tx1">
                    <a:lumMod val="85000"/>
                    <a:lumOff val="1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defRPr>
            </a:lvl1pPr>
          </a:lstStyle>
          <a:p>
            <a:pPr lvl="0"/>
            <a:r>
              <a:rPr kumimoji="1" lang="en-US" altLang="ja-JP" dirty="0"/>
              <a:t>TICC</a:t>
            </a:r>
            <a:r>
              <a:rPr kumimoji="1" lang="ja-JP" altLang="en-US"/>
              <a:t>オンライン講座</a:t>
            </a:r>
            <a:r>
              <a:rPr kumimoji="1" lang="en-US" altLang="ja-JP" dirty="0"/>
              <a:t> - 1</a:t>
            </a:r>
            <a:endParaRPr kumimoji="1" lang="ja-JP" altLang="en-US"/>
          </a:p>
        </p:txBody>
      </p:sp>
      <p:sp>
        <p:nvSpPr>
          <p:cNvPr id="11" name="テキスト プレースホルダー 10">
            <a:extLst>
              <a:ext uri="{FF2B5EF4-FFF2-40B4-BE49-F238E27FC236}">
                <a16:creationId xmlns:a16="http://schemas.microsoft.com/office/drawing/2014/main" id="{B1280036-E546-8F4F-988B-C2279618BFF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403225"/>
            <a:ext cx="12192000" cy="1654175"/>
          </a:xfrm>
          <a:solidFill>
            <a:schemeClr val="accent2"/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54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D Digi Kyokasho N-B" panose="02020700000000000000" pitchFamily="49" charset="-128"/>
                <a:ea typeface="UD Digi Kyokasho N-B" panose="02020700000000000000" pitchFamily="49" charset="-128"/>
              </a:defRPr>
            </a:lvl1pPr>
            <a:lvl2pPr marL="342900" indent="0" algn="ctr">
              <a:buNone/>
              <a:defRPr>
                <a:latin typeface="UD Digi Kyokasho N-B" panose="02020700000000000000" pitchFamily="49" charset="-128"/>
                <a:ea typeface="UD Digi Kyokasho N-B" panose="02020700000000000000" pitchFamily="49" charset="-128"/>
              </a:defRPr>
            </a:lvl2pPr>
            <a:lvl3pPr marL="685800" indent="0" algn="ctr">
              <a:buNone/>
              <a:defRPr>
                <a:latin typeface="UD Digi Kyokasho N-B" panose="02020700000000000000" pitchFamily="49" charset="-128"/>
                <a:ea typeface="UD Digi Kyokasho N-B" panose="02020700000000000000" pitchFamily="49" charset="-128"/>
              </a:defRPr>
            </a:lvl3pPr>
            <a:lvl4pPr marL="1028700" indent="0" algn="ctr">
              <a:buNone/>
              <a:defRPr>
                <a:latin typeface="UD Digi Kyokasho N-B" panose="02020700000000000000" pitchFamily="49" charset="-128"/>
                <a:ea typeface="UD Digi Kyokasho N-B" panose="02020700000000000000" pitchFamily="49" charset="-128"/>
              </a:defRPr>
            </a:lvl4pPr>
            <a:lvl5pPr marL="1371600" indent="0" algn="ctr">
              <a:buNone/>
              <a:defRPr>
                <a:latin typeface="UD Digi Kyokasho N-B" panose="02020700000000000000" pitchFamily="49" charset="-128"/>
                <a:ea typeface="UD Digi Kyokasho N-B" panose="02020700000000000000" pitchFamily="49" charset="-128"/>
              </a:defRPr>
            </a:lvl5pPr>
          </a:lstStyle>
          <a:p>
            <a:pPr lvl="0"/>
            <a:r>
              <a:rPr kumimoji="1" lang="ja-JP" altLang="en-US"/>
              <a:t>講座タイトル</a:t>
            </a:r>
          </a:p>
        </p:txBody>
      </p:sp>
      <p:sp>
        <p:nvSpPr>
          <p:cNvPr id="13" name="テキスト プレースホルダー 12">
            <a:extLst>
              <a:ext uri="{FF2B5EF4-FFF2-40B4-BE49-F238E27FC236}">
                <a16:creationId xmlns:a16="http://schemas.microsoft.com/office/drawing/2014/main" id="{5760DC9F-C32D-F14A-8026-47ED3C7A08A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0" y="6248400"/>
            <a:ext cx="12192000" cy="609600"/>
          </a:xfrm>
        </p:spPr>
        <p:txBody>
          <a:bodyPr>
            <a:noAutofit/>
          </a:bodyPr>
          <a:lstStyle>
            <a:lvl1pPr marL="0" indent="0" algn="ctr">
              <a:buNone/>
              <a:defRPr sz="1400" b="1" i="0">
                <a:latin typeface="Yu Gothic" panose="020B0400000000000000" pitchFamily="34" charset="-128"/>
                <a:ea typeface="Yu Gothic" panose="020B0400000000000000" pitchFamily="34" charset="-128"/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F19B1B31-71A9-EE4B-8B57-91B35828D77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35946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771955B-BF1D-B4B0-B673-21F79BD49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827A30D-0A58-697C-AF5C-880D14CEAA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F75EFE2-8DA5-3F69-4A4B-F36DC1760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0A598-9DC6-0546-B4D7-F987314163A2}" type="datetimeFigureOut">
              <a:rPr kumimoji="1" lang="ja-JP" altLang="en-US" smtClean="0"/>
              <a:t>2023/10/5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1ECEF3F-82A9-D3AD-0C34-5D5F41FC6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141ECE4-9DBF-45F6-0C7B-3590B2C0D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B8285-18FD-0748-B615-C1942FF458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2782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3EA46A0-60B0-61B1-905B-5A844FBC4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248A44A-36BC-B9E4-DB92-4C93410FED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C999835-DDE8-DDFE-E4AA-35F518B405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0A598-9DC6-0546-B4D7-F987314163A2}" type="datetimeFigureOut">
              <a:rPr kumimoji="1" lang="ja-JP" altLang="en-US" smtClean="0"/>
              <a:t>2023/10/5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D2A1F83-224F-69FF-7550-E4A8C38F0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B11DC8E-3F43-918E-2E0F-D7EDCE2B9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B8285-18FD-0748-B615-C1942FF458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75789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124ACD6-3D34-B3B6-2D11-2C8D806362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BEF5295-4C48-E679-8FFC-1C3D642511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F9108B83-F9FB-852E-04B0-07203CF087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5F3EA51-D8BD-BEFD-7CC7-2B82DE252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0A598-9DC6-0546-B4D7-F987314163A2}" type="datetimeFigureOut">
              <a:rPr kumimoji="1" lang="ja-JP" altLang="en-US" smtClean="0"/>
              <a:t>2023/10/5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9AEEDBA-9336-47AD-8F06-72E21B898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8968D9B-72CB-45BE-43F0-C624A3DE9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B8285-18FD-0748-B615-C1942FF458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8348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2E4D1C6-B0FE-F4F3-ED98-5F393423C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101F01B-1483-E246-4E7A-6F5930B441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54121F1-49E5-AED1-F655-6580BCD9BA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68280672-F4E0-48E2-13C8-3E44D15BEB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5E06C8F0-AEB2-C8B7-77C1-D93A27896A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4611C3A6-E8BB-FC28-B09E-4D134A57D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0A598-9DC6-0546-B4D7-F987314163A2}" type="datetimeFigureOut">
              <a:rPr kumimoji="1" lang="ja-JP" altLang="en-US" smtClean="0"/>
              <a:t>2023/10/5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83EBBF06-142F-E7B9-C3CA-73EC1DD8D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89568334-8727-804B-F6F3-79A1792A2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B8285-18FD-0748-B615-C1942FF458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4746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313B0B6-AE47-F95D-968C-548FBF0B7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54CA67D9-4CD1-7CE0-EF8E-4F828828B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0A598-9DC6-0546-B4D7-F987314163A2}" type="datetimeFigureOut">
              <a:rPr kumimoji="1" lang="ja-JP" altLang="en-US" smtClean="0"/>
              <a:t>2023/10/5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E55DAC61-2447-DFD4-2E44-BD8EF48A52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950F03C0-86ED-90B0-FCB8-FC1FBC421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B8285-18FD-0748-B615-C1942FF458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1517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90F4E511-2F89-7896-E6C8-35476474A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0A598-9DC6-0546-B4D7-F987314163A2}" type="datetimeFigureOut">
              <a:rPr kumimoji="1" lang="ja-JP" altLang="en-US" smtClean="0"/>
              <a:t>2023/10/5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DA43849-0252-0720-3C43-171AAC990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76E53FD-3DA6-3404-F42E-156E0F94A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B8285-18FD-0748-B615-C1942FF458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9428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46B2E5B-5A5B-0096-1B0B-E0E533388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B3066F3-1C3C-0DAD-4642-5527CF6307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535A595-2BD1-EC3A-2D6B-ACE01FD080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224AD08-BCBB-A1BF-79FE-420034E50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0A598-9DC6-0546-B4D7-F987314163A2}" type="datetimeFigureOut">
              <a:rPr kumimoji="1" lang="ja-JP" altLang="en-US" smtClean="0"/>
              <a:t>2023/10/5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EEE7A55-EC2C-0EE2-CE4A-507E2BB7B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DCA2C0A-F8F1-F0EF-1536-1F47CF58F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B8285-18FD-0748-B615-C1942FF458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2069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E66A7BE-C420-942F-433D-8E0DD6003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86B61D13-43B0-C847-3553-473C8BDDE8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AD89AFFD-9ADA-E7FA-BF74-678EE95077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2ACF00B-319E-2E6F-01D3-924D96712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0A598-9DC6-0546-B4D7-F987314163A2}" type="datetimeFigureOut">
              <a:rPr kumimoji="1" lang="ja-JP" altLang="en-US" smtClean="0"/>
              <a:t>2023/10/5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CD6AD5D-3B0D-4328-5022-3546DEB00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E063901-0F2B-44C6-8AA8-E25FE0C21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B8285-18FD-0748-B615-C1942FF458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5081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A587B501-B73F-5CAE-0770-9B5751A97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DE33746-6B14-BDEE-BE9F-862B9DF6B3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E2CEE3A-E35D-D13B-7148-C91A75FE93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40A598-9DC6-0546-B4D7-F987314163A2}" type="datetimeFigureOut">
              <a:rPr kumimoji="1" lang="ja-JP" altLang="en-US" smtClean="0"/>
              <a:t>2023/10/5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BC212AC-C522-0F8A-1B2B-CE1FF7E589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8F67F38-9CF1-9FB9-D5FC-15763A24F3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0B8285-18FD-0748-B615-C1942FF458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3192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テキスト プレースホルダー 14">
            <a:extLst>
              <a:ext uri="{FF2B5EF4-FFF2-40B4-BE49-F238E27FC236}">
                <a16:creationId xmlns:a16="http://schemas.microsoft.com/office/drawing/2014/main" id="{883BE864-8529-1E4A-8244-9593B0AFEF8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0" y="403225"/>
            <a:ext cx="12192000" cy="1654175"/>
          </a:xfrm>
        </p:spPr>
        <p:txBody>
          <a:bodyPr/>
          <a:lstStyle/>
          <a:p>
            <a:r>
              <a:rPr lang="en-US" altLang="ja-JP" dirty="0"/>
              <a:t>【</a:t>
            </a:r>
            <a:r>
              <a:rPr lang="ja-JP" altLang="en-US" dirty="0"/>
              <a:t>オンライン講座受講の手引き</a:t>
            </a:r>
            <a:r>
              <a:rPr lang="en-US" altLang="ja-JP" dirty="0"/>
              <a:t>】</a:t>
            </a:r>
            <a:endParaRPr lang="ja-JP" altLang="en-US" dirty="0"/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C794D0AC-C059-4FE9-A04D-EC0B2181FE42}"/>
              </a:ext>
            </a:extLst>
          </p:cNvPr>
          <p:cNvGrpSpPr/>
          <p:nvPr/>
        </p:nvGrpSpPr>
        <p:grpSpPr>
          <a:xfrm>
            <a:off x="2782584" y="2235200"/>
            <a:ext cx="6626832" cy="3203799"/>
            <a:chOff x="3226937" y="3251200"/>
            <a:chExt cx="5063704" cy="2400578"/>
          </a:xfrm>
        </p:grpSpPr>
        <p:pic>
          <p:nvPicPr>
            <p:cNvPr id="8" name="図 7">
              <a:extLst>
                <a:ext uri="{FF2B5EF4-FFF2-40B4-BE49-F238E27FC236}">
                  <a16:creationId xmlns:a16="http://schemas.microsoft.com/office/drawing/2014/main" id="{9213765C-8BFB-4D64-ABB2-B94398D6154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74301" t="31367" r="7695" b="45623"/>
            <a:stretch/>
          </p:blipFill>
          <p:spPr>
            <a:xfrm>
              <a:off x="3226937" y="3629490"/>
              <a:ext cx="5063704" cy="2022288"/>
            </a:xfrm>
            <a:prstGeom prst="rect">
              <a:avLst/>
            </a:prstGeom>
          </p:spPr>
        </p:pic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03FF4C4A-0D3B-4FB1-87B5-8147EFA3ED0D}"/>
                </a:ext>
              </a:extLst>
            </p:cNvPr>
            <p:cNvSpPr txBox="1"/>
            <p:nvPr/>
          </p:nvSpPr>
          <p:spPr>
            <a:xfrm>
              <a:off x="3390900" y="3251200"/>
              <a:ext cx="1574800" cy="5207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endParaRPr kumimoji="1" lang="ja-JP" altLang="en-US" dirty="0"/>
            </a:p>
          </p:txBody>
        </p:sp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340026BC-D6ED-4402-B1AC-90187D75CB1B}"/>
                </a:ext>
              </a:extLst>
            </p:cNvPr>
            <p:cNvSpPr txBox="1"/>
            <p:nvPr/>
          </p:nvSpPr>
          <p:spPr>
            <a:xfrm>
              <a:off x="6438902" y="3369140"/>
              <a:ext cx="1574800" cy="5207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endParaRPr kumimoji="1" lang="ja-JP" altLang="en-US" dirty="0"/>
            </a:p>
          </p:txBody>
        </p:sp>
      </p:grpSp>
      <p:sp>
        <p:nvSpPr>
          <p:cNvPr id="12" name="テキスト ボックス 2">
            <a:extLst>
              <a:ext uri="{FF2B5EF4-FFF2-40B4-BE49-F238E27FC236}">
                <a16:creationId xmlns:a16="http://schemas.microsoft.com/office/drawing/2014/main" id="{5294D16B-C3D8-48C1-88C7-446461F8AA40}"/>
              </a:ext>
            </a:extLst>
          </p:cNvPr>
          <p:cNvSpPr txBox="1"/>
          <p:nvPr/>
        </p:nvSpPr>
        <p:spPr>
          <a:xfrm>
            <a:off x="2447864" y="5696906"/>
            <a:ext cx="1090574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1050" dirty="0">
                <a:latin typeface="Yu Gothic" panose="020B0400000000000000" pitchFamily="34" charset="-128"/>
                <a:ea typeface="Yu Gothic" panose="020B0400000000000000" pitchFamily="34" charset="-128"/>
              </a:rPr>
              <a:t>※</a:t>
            </a:r>
            <a:r>
              <a:rPr kumimoji="1" lang="ja-JP" altLang="en-US" sz="1050" dirty="0">
                <a:latin typeface="Yu Gothic" panose="020B0400000000000000" pitchFamily="34" charset="-128"/>
                <a:ea typeface="Yu Gothic" panose="020B0400000000000000" pitchFamily="34" charset="-128"/>
              </a:rPr>
              <a:t>イラストの丸い</a:t>
            </a:r>
            <a:r>
              <a:rPr kumimoji="1" lang="en-US" altLang="ja-JP" sz="1050" dirty="0">
                <a:latin typeface="Yu Gothic" panose="020B0400000000000000" pitchFamily="34" charset="-128"/>
                <a:ea typeface="Yu Gothic" panose="020B0400000000000000" pitchFamily="34" charset="-128"/>
              </a:rPr>
              <a:t>6</a:t>
            </a:r>
            <a:r>
              <a:rPr kumimoji="1" lang="ja-JP" altLang="en-US" sz="1050" dirty="0" err="1">
                <a:latin typeface="Yu Gothic" panose="020B0400000000000000" pitchFamily="34" charset="-128"/>
                <a:ea typeface="Yu Gothic" panose="020B0400000000000000" pitchFamily="34" charset="-128"/>
              </a:rPr>
              <a:t>つの</a:t>
            </a:r>
            <a:r>
              <a:rPr kumimoji="1" lang="ja-JP" altLang="en-US" sz="1050" dirty="0">
                <a:latin typeface="Yu Gothic" panose="020B0400000000000000" pitchFamily="34" charset="-128"/>
                <a:ea typeface="Yu Gothic" panose="020B0400000000000000" pitchFamily="34" charset="-128"/>
              </a:rPr>
              <a:t>輪は、トラウマレンズ（トラウマの視点をもつと見えてくるものがあること）を指しています。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CB937FA-ECDC-4733-B197-9CE892C11BD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0" y="6478033"/>
            <a:ext cx="12192000" cy="609600"/>
          </a:xfrm>
        </p:spPr>
        <p:txBody>
          <a:bodyPr/>
          <a:lstStyle/>
          <a:p>
            <a:r>
              <a:rPr kumimoji="1" lang="en-US" altLang="ja-JP" dirty="0"/>
              <a:t>©2022TICC</a:t>
            </a:r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8D6AC1C-7954-464C-9A28-F189EB5A409E}"/>
              </a:ext>
            </a:extLst>
          </p:cNvPr>
          <p:cNvSpPr txBox="1"/>
          <p:nvPr/>
        </p:nvSpPr>
        <p:spPr>
          <a:xfrm>
            <a:off x="3413760" y="44828"/>
            <a:ext cx="5364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>
                <a:latin typeface="UD Digi Kyokasho N-B" panose="02020700000000000000" pitchFamily="49" charset="-128"/>
                <a:ea typeface="UD Digi Kyokasho N-B" panose="02020700000000000000" pitchFamily="49" charset="-128"/>
              </a:rPr>
              <a:t>TICC</a:t>
            </a:r>
            <a:r>
              <a:rPr kumimoji="1" lang="ja-JP" altLang="en-US">
                <a:latin typeface="UD Digi Kyokasho N-B" panose="02020700000000000000" pitchFamily="49" charset="-128"/>
                <a:ea typeface="UD Digi Kyokasho N-B" panose="02020700000000000000" pitchFamily="49" charset="-128"/>
              </a:rPr>
              <a:t>オンライン講座</a:t>
            </a:r>
            <a:endParaRPr kumimoji="1" lang="en-US" altLang="ja-JP" dirty="0">
              <a:latin typeface="UD Digi Kyokasho N-B" panose="02020700000000000000" pitchFamily="49" charset="-128"/>
              <a:ea typeface="UD Digi Kyokasho N-B" panose="02020700000000000000" pitchFamily="49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1D86EC4-3AE5-EF40-BA6F-C248865A81FB}"/>
              </a:ext>
            </a:extLst>
          </p:cNvPr>
          <p:cNvSpPr txBox="1"/>
          <p:nvPr/>
        </p:nvSpPr>
        <p:spPr>
          <a:xfrm>
            <a:off x="11667281" y="6478033"/>
            <a:ext cx="4051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>
                <a:latin typeface="UD Digi Kyokasho N-B" panose="02020700000000000000" pitchFamily="49" charset="-128"/>
                <a:ea typeface="UD Digi Kyokasho N-B" panose="02020700000000000000" pitchFamily="49" charset="-128"/>
              </a:rPr>
              <a:t>１</a:t>
            </a:r>
            <a:endParaRPr kumimoji="1" lang="ja-JP" altLang="en-US" sz="1400">
              <a:latin typeface="UD Digi Kyokasho N-B" panose="02020700000000000000" pitchFamily="49" charset="-128"/>
              <a:ea typeface="UD Digi Kyokasho N-B" panose="02020700000000000000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47334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>
            <a:extLst>
              <a:ext uri="{FF2B5EF4-FFF2-40B4-BE49-F238E27FC236}">
                <a16:creationId xmlns:a16="http://schemas.microsoft.com/office/drawing/2014/main" id="{1E9F6DDD-87BF-E14F-8102-3725C6B85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526" y="93704"/>
            <a:ext cx="10485912" cy="899437"/>
          </a:xfrm>
        </p:spPr>
        <p:txBody>
          <a:bodyPr>
            <a:normAutofit/>
          </a:bodyPr>
          <a:lstStyle/>
          <a:p>
            <a:r>
              <a:rPr lang="ja-JP" altLang="en-US" sz="3600" dirty="0">
                <a:solidFill>
                  <a:schemeClr val="accent2"/>
                </a:solidFill>
                <a:latin typeface="UD Digi Kyokasho N-B" panose="02020700000000000000" pitchFamily="49" charset="-128"/>
                <a:ea typeface="UD Digi Kyokasho N-B" panose="02020700000000000000" pitchFamily="49" charset="-128"/>
              </a:rPr>
              <a:t>５：オンライン講座の受講方法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1797DE05-5A5E-304E-B15E-0E1E1795683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829" t="17684" r="59079" b="64631"/>
          <a:stretch/>
        </p:blipFill>
        <p:spPr>
          <a:xfrm>
            <a:off x="10618438" y="93704"/>
            <a:ext cx="1317032" cy="899437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103088DA-F8EF-1E4C-94E8-436C7C343165}"/>
              </a:ext>
            </a:extLst>
          </p:cNvPr>
          <p:cNvSpPr txBox="1"/>
          <p:nvPr/>
        </p:nvSpPr>
        <p:spPr>
          <a:xfrm>
            <a:off x="6282204" y="1307330"/>
            <a:ext cx="569231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latin typeface="UD Digi Kyokasho N-B" panose="02020700000000000000" pitchFamily="49" charset="-128"/>
                <a:ea typeface="UD Digi Kyokasho N-B" panose="02020700000000000000" pitchFamily="49" charset="-128"/>
              </a:rPr>
              <a:t>⑬▶ボタンをクリックすると、動画が　</a:t>
            </a:r>
            <a:endParaRPr lang="en-US" altLang="ja-JP" sz="2400" dirty="0">
              <a:latin typeface="UD Digi Kyokasho N-B" panose="02020700000000000000" pitchFamily="49" charset="-128"/>
              <a:ea typeface="UD Digi Kyokasho N-B" panose="02020700000000000000" pitchFamily="49" charset="-128"/>
            </a:endParaRPr>
          </a:p>
          <a:p>
            <a:r>
              <a:rPr lang="ja-JP" altLang="en-US" sz="2400" dirty="0">
                <a:latin typeface="UD Digi Kyokasho N-B" panose="02020700000000000000" pitchFamily="49" charset="-128"/>
                <a:ea typeface="UD Digi Kyokasho N-B" panose="02020700000000000000" pitchFamily="49" charset="-128"/>
              </a:rPr>
              <a:t>　再生されます。</a:t>
            </a:r>
            <a:endParaRPr lang="en-US" altLang="ja-JP" sz="2400" dirty="0">
              <a:latin typeface="UD Digi Kyokasho N-B" panose="02020700000000000000" pitchFamily="49" charset="-128"/>
              <a:ea typeface="UD Digi Kyokasho N-B" panose="02020700000000000000" pitchFamily="49" charset="-128"/>
            </a:endParaRPr>
          </a:p>
          <a:p>
            <a:r>
              <a:rPr lang="ja-JP" altLang="en-US" sz="2400" dirty="0">
                <a:latin typeface="UD Digi Kyokasho N-B" panose="02020700000000000000" pitchFamily="49" charset="-128"/>
                <a:ea typeface="UD Digi Kyokasho N-B" panose="02020700000000000000" pitchFamily="49" charset="-128"/>
              </a:rPr>
              <a:t>　動画は何度も再生することが可能です。</a:t>
            </a:r>
            <a:endParaRPr lang="en-US" altLang="ja-JP" sz="2400" dirty="0">
              <a:latin typeface="UD Digi Kyokasho N-B" panose="02020700000000000000" pitchFamily="49" charset="-128"/>
              <a:ea typeface="UD Digi Kyokasho N-B" panose="02020700000000000000" pitchFamily="49" charset="-128"/>
            </a:endParaRPr>
          </a:p>
          <a:p>
            <a:endParaRPr lang="en-US" altLang="ja-JP" sz="2400" dirty="0">
              <a:latin typeface="UD Digi Kyokasho N-B" panose="02020700000000000000" pitchFamily="49" charset="-128"/>
              <a:ea typeface="UD Digi Kyokasho N-B" panose="02020700000000000000" pitchFamily="49" charset="-128"/>
            </a:endParaRPr>
          </a:p>
          <a:p>
            <a:r>
              <a:rPr lang="ja-JP" altLang="en-US" sz="2400" dirty="0">
                <a:latin typeface="UD Digi Kyokasho N-B" panose="02020700000000000000" pitchFamily="49" charset="-128"/>
                <a:ea typeface="UD Digi Kyokasho N-B" panose="02020700000000000000" pitchFamily="49" charset="-128"/>
              </a:rPr>
              <a:t>⑭視聴後、左下赤印の</a:t>
            </a:r>
            <a:r>
              <a:rPr lang="en-US" altLang="ja-JP" sz="2400" dirty="0">
                <a:latin typeface="UD Digi Kyokasho N-B" panose="02020700000000000000" pitchFamily="49" charset="-128"/>
                <a:ea typeface="UD Digi Kyokasho N-B" panose="02020700000000000000" pitchFamily="49" charset="-128"/>
              </a:rPr>
              <a:t>【</a:t>
            </a:r>
            <a:r>
              <a:rPr lang="ja-JP" altLang="en-US" sz="2400" dirty="0">
                <a:latin typeface="UD Digi Kyokasho N-B" panose="02020700000000000000" pitchFamily="49" charset="-128"/>
                <a:ea typeface="UD Digi Kyokasho N-B" panose="02020700000000000000" pitchFamily="49" charset="-128"/>
              </a:rPr>
              <a:t>完了</a:t>
            </a:r>
            <a:r>
              <a:rPr lang="en-US" altLang="ja-JP" sz="2400" dirty="0">
                <a:latin typeface="UD Digi Kyokasho N-B" panose="02020700000000000000" pitchFamily="49" charset="-128"/>
                <a:ea typeface="UD Digi Kyokasho N-B" panose="02020700000000000000" pitchFamily="49" charset="-128"/>
              </a:rPr>
              <a:t>】</a:t>
            </a:r>
            <a:r>
              <a:rPr lang="ja-JP" altLang="en-US" sz="2400" dirty="0">
                <a:latin typeface="UD Digi Kyokasho N-B" panose="02020700000000000000" pitchFamily="49" charset="-128"/>
                <a:ea typeface="UD Digi Kyokasho N-B" panose="02020700000000000000" pitchFamily="49" charset="-128"/>
              </a:rPr>
              <a:t>をクリッ　</a:t>
            </a:r>
            <a:endParaRPr lang="en-US" altLang="ja-JP" sz="2400" dirty="0">
              <a:latin typeface="UD Digi Kyokasho N-B" panose="02020700000000000000" pitchFamily="49" charset="-128"/>
              <a:ea typeface="UD Digi Kyokasho N-B" panose="02020700000000000000" pitchFamily="49" charset="-128"/>
            </a:endParaRPr>
          </a:p>
          <a:p>
            <a:r>
              <a:rPr lang="ja-JP" altLang="en-US" sz="2400" dirty="0">
                <a:latin typeface="UD Digi Kyokasho N-B" panose="02020700000000000000" pitchFamily="49" charset="-128"/>
                <a:ea typeface="UD Digi Kyokasho N-B" panose="02020700000000000000" pitchFamily="49" charset="-128"/>
              </a:rPr>
              <a:t>　クして次のスライドへお進みください。</a:t>
            </a:r>
            <a:endParaRPr lang="en-US" altLang="ja-JP" sz="2400" dirty="0">
              <a:latin typeface="UD Digi Kyokasho N-B" panose="02020700000000000000" pitchFamily="49" charset="-128"/>
              <a:ea typeface="UD Digi Kyokasho N-B" panose="02020700000000000000" pitchFamily="49" charset="-128"/>
            </a:endParaRPr>
          </a:p>
          <a:p>
            <a:endParaRPr lang="en-US" altLang="ja-JP" sz="2400" dirty="0">
              <a:latin typeface="UD Digi Kyokasho N-B" panose="02020700000000000000" pitchFamily="49" charset="-128"/>
              <a:ea typeface="UD Digi Kyokasho N-B" panose="02020700000000000000" pitchFamily="49" charset="-128"/>
            </a:endParaRPr>
          </a:p>
          <a:p>
            <a:r>
              <a:rPr lang="ja-JP" altLang="en-US" sz="2400" dirty="0">
                <a:latin typeface="UD Digi Kyokasho N-B" panose="02020700000000000000" pitchFamily="49" charset="-128"/>
                <a:ea typeface="UD Digi Kyokasho N-B" panose="02020700000000000000" pitchFamily="49" charset="-128"/>
              </a:rPr>
              <a:t>　右下の︙から動画の再生速度の調整</a:t>
            </a:r>
            <a:endParaRPr lang="en-US" altLang="ja-JP" sz="2400" dirty="0">
              <a:latin typeface="UD Digi Kyokasho N-B" panose="02020700000000000000" pitchFamily="49" charset="-128"/>
              <a:ea typeface="UD Digi Kyokasho N-B" panose="02020700000000000000" pitchFamily="49" charset="-128"/>
            </a:endParaRPr>
          </a:p>
          <a:p>
            <a:r>
              <a:rPr lang="ja-JP" altLang="en-US" sz="2400" dirty="0">
                <a:latin typeface="UD Digi Kyokasho N-B" panose="02020700000000000000" pitchFamily="49" charset="-128"/>
                <a:ea typeface="UD Digi Kyokasho N-B" panose="02020700000000000000" pitchFamily="49" charset="-128"/>
              </a:rPr>
              <a:t>　が可能です。</a:t>
            </a:r>
            <a:endParaRPr lang="en-US" altLang="ja-JP" sz="2400" dirty="0">
              <a:latin typeface="UD Digi Kyokasho N-B" panose="02020700000000000000" pitchFamily="49" charset="-128"/>
              <a:ea typeface="UD Digi Kyokasho N-B" panose="02020700000000000000" pitchFamily="49" charset="-128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674692F-268A-BF45-BAD6-1287FC9656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486" y="1146175"/>
            <a:ext cx="5956300" cy="53975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1" name="角丸四角形 10">
            <a:extLst>
              <a:ext uri="{FF2B5EF4-FFF2-40B4-BE49-F238E27FC236}">
                <a16:creationId xmlns:a16="http://schemas.microsoft.com/office/drawing/2014/main" id="{4E37AC79-A2E6-8A41-888D-DE774A80808B}"/>
              </a:ext>
            </a:extLst>
          </p:cNvPr>
          <p:cNvSpPr/>
          <p:nvPr/>
        </p:nvSpPr>
        <p:spPr>
          <a:xfrm>
            <a:off x="1480815" y="5982516"/>
            <a:ext cx="1282675" cy="41847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角丸四角形 8">
            <a:extLst>
              <a:ext uri="{FF2B5EF4-FFF2-40B4-BE49-F238E27FC236}">
                <a16:creationId xmlns:a16="http://schemas.microsoft.com/office/drawing/2014/main" id="{0484972D-698E-6040-B26E-7ABAF1ADCFED}"/>
              </a:ext>
            </a:extLst>
          </p:cNvPr>
          <p:cNvSpPr/>
          <p:nvPr/>
        </p:nvSpPr>
        <p:spPr>
          <a:xfrm>
            <a:off x="1485111" y="4260901"/>
            <a:ext cx="529427" cy="41847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角丸四角形 7">
            <a:extLst>
              <a:ext uri="{FF2B5EF4-FFF2-40B4-BE49-F238E27FC236}">
                <a16:creationId xmlns:a16="http://schemas.microsoft.com/office/drawing/2014/main" id="{BAC0C4EE-0260-3B4C-B0F1-8478FE55E531}"/>
              </a:ext>
            </a:extLst>
          </p:cNvPr>
          <p:cNvSpPr/>
          <p:nvPr/>
        </p:nvSpPr>
        <p:spPr>
          <a:xfrm>
            <a:off x="5601742" y="4260901"/>
            <a:ext cx="377027" cy="41847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6AA9ECED-C44B-5345-94AA-8701993C338D}"/>
              </a:ext>
            </a:extLst>
          </p:cNvPr>
          <p:cNvSpPr txBox="1"/>
          <p:nvPr/>
        </p:nvSpPr>
        <p:spPr>
          <a:xfrm>
            <a:off x="11447362" y="6478033"/>
            <a:ext cx="6250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>
                <a:latin typeface="UD Digi Kyokasho N-B" panose="02020700000000000000" pitchFamily="49" charset="-128"/>
                <a:ea typeface="UD Digi Kyokasho N-B" panose="02020700000000000000" pitchFamily="49" charset="-128"/>
              </a:rPr>
              <a:t>１０</a:t>
            </a:r>
          </a:p>
        </p:txBody>
      </p:sp>
    </p:spTree>
    <p:extLst>
      <p:ext uri="{BB962C8B-B14F-4D97-AF65-F5344CB8AC3E}">
        <p14:creationId xmlns:p14="http://schemas.microsoft.com/office/powerpoint/2010/main" val="19831919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>
            <a:extLst>
              <a:ext uri="{FF2B5EF4-FFF2-40B4-BE49-F238E27FC236}">
                <a16:creationId xmlns:a16="http://schemas.microsoft.com/office/drawing/2014/main" id="{1E9F6DDD-87BF-E14F-8102-3725C6B85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526" y="93704"/>
            <a:ext cx="10485912" cy="899437"/>
          </a:xfrm>
        </p:spPr>
        <p:txBody>
          <a:bodyPr>
            <a:normAutofit/>
          </a:bodyPr>
          <a:lstStyle/>
          <a:p>
            <a:r>
              <a:rPr lang="ja-JP" altLang="en-US" sz="3600" dirty="0">
                <a:solidFill>
                  <a:schemeClr val="accent2"/>
                </a:solidFill>
                <a:latin typeface="UD Digi Kyokasho N-B" panose="02020700000000000000" pitchFamily="49" charset="-128"/>
                <a:ea typeface="UD Digi Kyokasho N-B" panose="02020700000000000000" pitchFamily="49" charset="-128"/>
              </a:rPr>
              <a:t>５：オンライン講座の受講方法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1797DE05-5A5E-304E-B15E-0E1E1795683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829" t="17684" r="59079" b="64631"/>
          <a:stretch/>
        </p:blipFill>
        <p:spPr>
          <a:xfrm>
            <a:off x="10618438" y="93704"/>
            <a:ext cx="1317032" cy="899437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103088DA-F8EF-1E4C-94E8-436C7C343165}"/>
              </a:ext>
            </a:extLst>
          </p:cNvPr>
          <p:cNvSpPr txBox="1"/>
          <p:nvPr/>
        </p:nvSpPr>
        <p:spPr>
          <a:xfrm>
            <a:off x="6325655" y="1760448"/>
            <a:ext cx="569231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latin typeface="UD Digi Kyokasho N-B" panose="02020700000000000000" pitchFamily="49" charset="-128"/>
                <a:ea typeface="UD Digi Kyokasho N-B" panose="02020700000000000000" pitchFamily="49" charset="-128"/>
              </a:rPr>
              <a:t>・中断した場合は、再ログイン後、</a:t>
            </a:r>
            <a:endParaRPr lang="en-US" altLang="ja-JP" sz="2400" dirty="0">
              <a:latin typeface="UD Digi Kyokasho N-B" panose="02020700000000000000" pitchFamily="49" charset="-128"/>
              <a:ea typeface="UD Digi Kyokasho N-B" panose="02020700000000000000" pitchFamily="49" charset="-128"/>
            </a:endParaRPr>
          </a:p>
          <a:p>
            <a:r>
              <a:rPr lang="ja-JP" altLang="en-US" sz="2400" dirty="0">
                <a:latin typeface="UD Digi Kyokasho N-B" panose="02020700000000000000" pitchFamily="49" charset="-128"/>
                <a:ea typeface="UD Digi Kyokasho N-B" panose="02020700000000000000" pitchFamily="49" charset="-128"/>
              </a:rPr>
              <a:t>　赤印の</a:t>
            </a:r>
            <a:r>
              <a:rPr lang="en-US" altLang="ja-JP" sz="2400" dirty="0">
                <a:latin typeface="UD Digi Kyokasho N-B" panose="02020700000000000000" pitchFamily="49" charset="-128"/>
                <a:ea typeface="UD Digi Kyokasho N-B" panose="02020700000000000000" pitchFamily="49" charset="-128"/>
              </a:rPr>
              <a:t>【</a:t>
            </a:r>
            <a:r>
              <a:rPr lang="ja-JP" altLang="en-US" sz="2400" dirty="0">
                <a:latin typeface="UD Digi Kyokasho N-B" panose="02020700000000000000" pitchFamily="49" charset="-128"/>
                <a:ea typeface="UD Digi Kyokasho N-B" panose="02020700000000000000" pitchFamily="49" charset="-128"/>
              </a:rPr>
              <a:t>現在のステップに移動</a:t>
            </a:r>
            <a:r>
              <a:rPr lang="en-US" altLang="ja-JP" sz="2400" dirty="0">
                <a:latin typeface="UD Digi Kyokasho N-B" panose="02020700000000000000" pitchFamily="49" charset="-128"/>
                <a:ea typeface="UD Digi Kyokasho N-B" panose="02020700000000000000" pitchFamily="49" charset="-128"/>
              </a:rPr>
              <a:t>】</a:t>
            </a:r>
            <a:r>
              <a:rPr lang="ja-JP" altLang="en-US" sz="2400" dirty="0">
                <a:latin typeface="UD Digi Kyokasho N-B" panose="02020700000000000000" pitchFamily="49" charset="-128"/>
                <a:ea typeface="UD Digi Kyokasho N-B" panose="02020700000000000000" pitchFamily="49" charset="-128"/>
              </a:rPr>
              <a:t>をク</a:t>
            </a:r>
            <a:endParaRPr lang="en-US" altLang="ja-JP" sz="2400" dirty="0">
              <a:latin typeface="UD Digi Kyokasho N-B" panose="02020700000000000000" pitchFamily="49" charset="-128"/>
              <a:ea typeface="UD Digi Kyokasho N-B" panose="02020700000000000000" pitchFamily="49" charset="-128"/>
            </a:endParaRPr>
          </a:p>
          <a:p>
            <a:r>
              <a:rPr lang="ja-JP" altLang="en-US" sz="2400" dirty="0">
                <a:latin typeface="UD Digi Kyokasho N-B" panose="02020700000000000000" pitchFamily="49" charset="-128"/>
                <a:ea typeface="UD Digi Kyokasho N-B" panose="02020700000000000000" pitchFamily="49" charset="-128"/>
              </a:rPr>
              <a:t>　リックしますと、続きから受講するこ</a:t>
            </a:r>
            <a:endParaRPr lang="en-US" altLang="ja-JP" sz="2400" dirty="0">
              <a:latin typeface="UD Digi Kyokasho N-B" panose="02020700000000000000" pitchFamily="49" charset="-128"/>
              <a:ea typeface="UD Digi Kyokasho N-B" panose="02020700000000000000" pitchFamily="49" charset="-128"/>
            </a:endParaRPr>
          </a:p>
          <a:p>
            <a:r>
              <a:rPr lang="ja-JP" altLang="en-US" sz="2400" dirty="0">
                <a:latin typeface="UD Digi Kyokasho N-B" panose="02020700000000000000" pitchFamily="49" charset="-128"/>
                <a:ea typeface="UD Digi Kyokasho N-B" panose="02020700000000000000" pitchFamily="49" charset="-128"/>
              </a:rPr>
              <a:t>　とが可能です。</a:t>
            </a:r>
            <a:endParaRPr lang="en-US" altLang="ja-JP" sz="2400" dirty="0">
              <a:latin typeface="UD Digi Kyokasho N-B" panose="02020700000000000000" pitchFamily="49" charset="-128"/>
              <a:ea typeface="UD Digi Kyokasho N-B" panose="02020700000000000000" pitchFamily="49" charset="-128"/>
            </a:endParaRPr>
          </a:p>
          <a:p>
            <a:endParaRPr lang="en-US" altLang="ja-JP" sz="2400" dirty="0">
              <a:latin typeface="UD Digi Kyokasho N-B" panose="02020700000000000000" pitchFamily="49" charset="-128"/>
              <a:ea typeface="UD Digi Kyokasho N-B" panose="02020700000000000000" pitchFamily="49" charset="-128"/>
            </a:endParaRPr>
          </a:p>
          <a:p>
            <a:r>
              <a:rPr lang="ja-JP" altLang="en-US" sz="2400" dirty="0">
                <a:latin typeface="UD Digi Kyokasho N-B" panose="02020700000000000000" pitchFamily="49" charset="-128"/>
                <a:ea typeface="UD Digi Kyokasho N-B" panose="02020700000000000000" pitchFamily="49" charset="-128"/>
              </a:rPr>
              <a:t>・右上の赤印の矢印で全画面表示になり</a:t>
            </a:r>
            <a:endParaRPr lang="en-US" altLang="ja-JP" sz="2400" dirty="0">
              <a:latin typeface="UD Digi Kyokasho N-B" panose="02020700000000000000" pitchFamily="49" charset="-128"/>
              <a:ea typeface="UD Digi Kyokasho N-B" panose="02020700000000000000" pitchFamily="49" charset="-128"/>
            </a:endParaRPr>
          </a:p>
          <a:p>
            <a:r>
              <a:rPr lang="ja-JP" altLang="en-US" sz="2400" dirty="0">
                <a:latin typeface="UD Digi Kyokasho N-B" panose="02020700000000000000" pitchFamily="49" charset="-128"/>
                <a:ea typeface="UD Digi Kyokasho N-B" panose="02020700000000000000" pitchFamily="49" charset="-128"/>
              </a:rPr>
              <a:t>　ます。</a:t>
            </a:r>
            <a:endParaRPr lang="en-US" altLang="ja-JP" sz="2400" dirty="0">
              <a:latin typeface="UD Digi Kyokasho N-B" panose="02020700000000000000" pitchFamily="49" charset="-128"/>
              <a:ea typeface="UD Digi Kyokasho N-B" panose="02020700000000000000" pitchFamily="49" charset="-128"/>
            </a:endParaRPr>
          </a:p>
          <a:p>
            <a:endParaRPr lang="en-US" altLang="ja-JP" sz="2000" dirty="0">
              <a:latin typeface="UD Digi Kyokasho N-B" panose="02020700000000000000" pitchFamily="49" charset="-128"/>
              <a:ea typeface="UD Digi Kyokasho N-B" panose="02020700000000000000" pitchFamily="49" charset="-128"/>
            </a:endParaRPr>
          </a:p>
          <a:p>
            <a:r>
              <a:rPr lang="ja-JP" altLang="en-US" sz="2800" b="1" dirty="0">
                <a:latin typeface="UD Digi Kyokasho N-B" panose="02020700000000000000" pitchFamily="49" charset="-128"/>
                <a:ea typeface="UD Digi Kyokasho N-B" panose="02020700000000000000" pitchFamily="49" charset="-128"/>
              </a:rPr>
              <a:t>一緒に学んでいきましょう！！！</a:t>
            </a:r>
            <a:endParaRPr lang="en-US" altLang="ja-JP" sz="2800" b="1" dirty="0">
              <a:latin typeface="UD Digi Kyokasho N-B" panose="02020700000000000000" pitchFamily="49" charset="-128"/>
              <a:ea typeface="UD Digi Kyokasho N-B" panose="02020700000000000000" pitchFamily="49" charset="-128"/>
            </a:endParaRPr>
          </a:p>
        </p:txBody>
      </p:sp>
      <p:pic>
        <p:nvPicPr>
          <p:cNvPr id="8" name="図 7" descr="ダイアグラム&#10;&#10;自動的に生成された説明">
            <a:extLst>
              <a:ext uri="{FF2B5EF4-FFF2-40B4-BE49-F238E27FC236}">
                <a16:creationId xmlns:a16="http://schemas.microsoft.com/office/drawing/2014/main" id="{7C4E82C9-F9A7-AE45-B308-5C897E3AAF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035" y="993140"/>
            <a:ext cx="5981700" cy="56896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sp>
        <p:nvSpPr>
          <p:cNvPr id="9" name="角丸四角形 8">
            <a:extLst>
              <a:ext uri="{FF2B5EF4-FFF2-40B4-BE49-F238E27FC236}">
                <a16:creationId xmlns:a16="http://schemas.microsoft.com/office/drawing/2014/main" id="{0484972D-698E-6040-B26E-7ABAF1ADCFED}"/>
              </a:ext>
            </a:extLst>
          </p:cNvPr>
          <p:cNvSpPr/>
          <p:nvPr/>
        </p:nvSpPr>
        <p:spPr>
          <a:xfrm>
            <a:off x="5715016" y="993139"/>
            <a:ext cx="529427" cy="41847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角丸四角形 10">
            <a:extLst>
              <a:ext uri="{FF2B5EF4-FFF2-40B4-BE49-F238E27FC236}">
                <a16:creationId xmlns:a16="http://schemas.microsoft.com/office/drawing/2014/main" id="{4E37AC79-A2E6-8A41-888D-DE774A80808B}"/>
              </a:ext>
            </a:extLst>
          </p:cNvPr>
          <p:cNvSpPr/>
          <p:nvPr/>
        </p:nvSpPr>
        <p:spPr>
          <a:xfrm>
            <a:off x="1471034" y="6185588"/>
            <a:ext cx="1486479" cy="41847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EDD5A5A4-DBF0-6446-86FB-756CEF8CC510}"/>
              </a:ext>
            </a:extLst>
          </p:cNvPr>
          <p:cNvSpPr txBox="1"/>
          <p:nvPr/>
        </p:nvSpPr>
        <p:spPr>
          <a:xfrm>
            <a:off x="11447362" y="6478033"/>
            <a:ext cx="6250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latin typeface="UD Digi Kyokasho N-B" panose="02020700000000000000" pitchFamily="49" charset="-128"/>
                <a:ea typeface="UD Digi Kyokasho N-B" panose="02020700000000000000" pitchFamily="49" charset="-128"/>
              </a:rPr>
              <a:t>１１</a:t>
            </a:r>
          </a:p>
        </p:txBody>
      </p:sp>
    </p:spTree>
    <p:extLst>
      <p:ext uri="{BB962C8B-B14F-4D97-AF65-F5344CB8AC3E}">
        <p14:creationId xmlns:p14="http://schemas.microsoft.com/office/powerpoint/2010/main" val="17578162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>
            <a:extLst>
              <a:ext uri="{FF2B5EF4-FFF2-40B4-BE49-F238E27FC236}">
                <a16:creationId xmlns:a16="http://schemas.microsoft.com/office/drawing/2014/main" id="{1E9F6DDD-87BF-E14F-8102-3725C6B85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526" y="93704"/>
            <a:ext cx="10485912" cy="899437"/>
          </a:xfrm>
        </p:spPr>
        <p:txBody>
          <a:bodyPr>
            <a:normAutofit/>
          </a:bodyPr>
          <a:lstStyle/>
          <a:p>
            <a:r>
              <a:rPr lang="ja-JP" altLang="en-US" sz="3600">
                <a:solidFill>
                  <a:schemeClr val="accent2"/>
                </a:solidFill>
                <a:latin typeface="UD Digi Kyokasho N-B" panose="02020700000000000000" pitchFamily="49" charset="-128"/>
                <a:ea typeface="UD Digi Kyokasho N-B" panose="02020700000000000000" pitchFamily="49" charset="-128"/>
              </a:rPr>
              <a:t>１：オンライン講座について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1797DE05-5A5E-304E-B15E-0E1E1795683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829" t="17684" r="59079" b="64631"/>
          <a:stretch/>
        </p:blipFill>
        <p:spPr>
          <a:xfrm>
            <a:off x="10618438" y="93704"/>
            <a:ext cx="1317032" cy="899437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0A393131-1787-0942-B8EA-FDD545856DC2}"/>
              </a:ext>
            </a:extLst>
          </p:cNvPr>
          <p:cNvSpPr txBox="1"/>
          <p:nvPr/>
        </p:nvSpPr>
        <p:spPr>
          <a:xfrm>
            <a:off x="525426" y="1734359"/>
            <a:ext cx="1075152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latin typeface="UD Digi Kyokasho N-B" panose="02020700000000000000" pitchFamily="49" charset="-128"/>
                <a:ea typeface="UD Digi Kyokasho N-B" panose="02020700000000000000" pitchFamily="49" charset="-128"/>
              </a:rPr>
              <a:t>１．</a:t>
            </a:r>
            <a:r>
              <a:rPr lang="en-US" altLang="ja-JP" sz="2400" dirty="0">
                <a:latin typeface="UD Digi Kyokasho N-B" panose="02020700000000000000" pitchFamily="49" charset="-128"/>
                <a:ea typeface="UD Digi Kyokasho N-B" panose="02020700000000000000" pitchFamily="49" charset="-128"/>
              </a:rPr>
              <a:t>TICC</a:t>
            </a:r>
            <a:r>
              <a:rPr lang="ja-JP" altLang="en-US" sz="2400" dirty="0">
                <a:latin typeface="UD Digi Kyokasho N-B" panose="02020700000000000000" pitchFamily="49" charset="-128"/>
                <a:ea typeface="UD Digi Kyokasho N-B" panose="02020700000000000000" pitchFamily="49" charset="-128"/>
              </a:rPr>
              <a:t>こころのケガを癒やすコミュニティ事業のサイト会員登録（無料）。</a:t>
            </a:r>
            <a:endParaRPr lang="en-US" altLang="ja-JP" sz="2400" dirty="0">
              <a:latin typeface="UD Digi Kyokasho N-B" panose="02020700000000000000" pitchFamily="49" charset="-128"/>
              <a:ea typeface="UD Digi Kyokasho N-B" panose="02020700000000000000" pitchFamily="49" charset="-128"/>
            </a:endParaRPr>
          </a:p>
          <a:p>
            <a:endParaRPr lang="en-US" altLang="ja-JP" sz="2400" dirty="0">
              <a:latin typeface="UD Digi Kyokasho N-B" panose="02020700000000000000" pitchFamily="49" charset="-128"/>
              <a:ea typeface="UD Digi Kyokasho N-B" panose="02020700000000000000" pitchFamily="49" charset="-128"/>
            </a:endParaRPr>
          </a:p>
          <a:p>
            <a:r>
              <a:rPr lang="ja-JP" altLang="en-US" sz="2400" dirty="0">
                <a:latin typeface="UD Digi Kyokasho N-B" panose="02020700000000000000" pitchFamily="49" charset="-128"/>
                <a:ea typeface="UD Digi Kyokasho N-B" panose="02020700000000000000" pitchFamily="49" charset="-128"/>
              </a:rPr>
              <a:t>２．スマートフォンでのご登録も可能です。</a:t>
            </a:r>
            <a:endParaRPr lang="en-US" altLang="ja-JP" sz="1200" dirty="0">
              <a:latin typeface="UD Digi Kyokasho N-B" panose="02020700000000000000" pitchFamily="49" charset="-128"/>
              <a:ea typeface="UD Digi Kyokasho N-B" panose="02020700000000000000" pitchFamily="49" charset="-128"/>
            </a:endParaRPr>
          </a:p>
          <a:p>
            <a:endParaRPr lang="en-US" altLang="ja-JP" sz="2400" dirty="0">
              <a:latin typeface="UD Digi Kyokasho N-B" panose="02020700000000000000" pitchFamily="49" charset="-128"/>
              <a:ea typeface="UD Digi Kyokasho N-B" panose="02020700000000000000" pitchFamily="49" charset="-128"/>
            </a:endParaRPr>
          </a:p>
          <a:p>
            <a:r>
              <a:rPr lang="ja-JP" altLang="en-US" sz="2400" dirty="0">
                <a:latin typeface="UD Digi Kyokasho N-B" panose="02020700000000000000" pitchFamily="49" charset="-128"/>
                <a:ea typeface="UD Digi Kyokasho N-B" panose="02020700000000000000" pitchFamily="49" charset="-128"/>
              </a:rPr>
              <a:t>３．第</a:t>
            </a:r>
            <a:r>
              <a:rPr lang="en-US" altLang="ja-JP" sz="2400" dirty="0">
                <a:latin typeface="UD Digi Kyokasho N-B" panose="02020700000000000000" pitchFamily="49" charset="-128"/>
                <a:ea typeface="UD Digi Kyokasho N-B" panose="02020700000000000000" pitchFamily="49" charset="-128"/>
              </a:rPr>
              <a:t>1</a:t>
            </a:r>
            <a:r>
              <a:rPr lang="ja-JP" altLang="en-US" sz="2400" dirty="0">
                <a:latin typeface="UD Digi Kyokasho N-B" panose="02020700000000000000" pitchFamily="49" charset="-128"/>
                <a:ea typeface="UD Digi Kyokasho N-B" panose="02020700000000000000" pitchFamily="49" charset="-128"/>
              </a:rPr>
              <a:t>講から順に受講してください。</a:t>
            </a:r>
            <a:endParaRPr lang="en-US" altLang="ja-JP" sz="2400" dirty="0">
              <a:latin typeface="UD Digi Kyokasho N-B" panose="02020700000000000000" pitchFamily="49" charset="-128"/>
              <a:ea typeface="UD Digi Kyokasho N-B" panose="02020700000000000000" pitchFamily="49" charset="-128"/>
            </a:endParaRPr>
          </a:p>
          <a:p>
            <a:r>
              <a:rPr lang="ja-JP" altLang="en-US" sz="2400" dirty="0">
                <a:latin typeface="UD Digi Kyokasho N-B" panose="02020700000000000000" pitchFamily="49" charset="-128"/>
                <a:ea typeface="UD Digi Kyokasho N-B" panose="02020700000000000000" pitchFamily="49" charset="-128"/>
              </a:rPr>
              <a:t>　　全講座修了までの所要期間（目安）は</a:t>
            </a:r>
            <a:r>
              <a:rPr lang="en-US" altLang="ja-JP" sz="2400" dirty="0">
                <a:latin typeface="UD Digi Kyokasho N-B" panose="02020700000000000000" pitchFamily="49" charset="-128"/>
                <a:ea typeface="UD Digi Kyokasho N-B" panose="02020700000000000000" pitchFamily="49" charset="-128"/>
              </a:rPr>
              <a:t>6</a:t>
            </a:r>
            <a:r>
              <a:rPr lang="ja-JP" altLang="en-US" sz="2400" dirty="0">
                <a:latin typeface="UD Digi Kyokasho N-B" panose="02020700000000000000" pitchFamily="49" charset="-128"/>
                <a:ea typeface="UD Digi Kyokasho N-B" panose="02020700000000000000" pitchFamily="49" charset="-128"/>
              </a:rPr>
              <a:t>ヶ月です。</a:t>
            </a:r>
            <a:endParaRPr lang="en-US" altLang="ja-JP" sz="1200" dirty="0">
              <a:latin typeface="UD Digi Kyokasho N-B" panose="02020700000000000000" pitchFamily="49" charset="-128"/>
              <a:ea typeface="UD Digi Kyokasho N-B" panose="02020700000000000000" pitchFamily="49" charset="-128"/>
            </a:endParaRPr>
          </a:p>
          <a:p>
            <a:endParaRPr lang="en-US" altLang="ja-JP" sz="2400" dirty="0">
              <a:latin typeface="UD Digi Kyokasho N-B" panose="02020700000000000000" pitchFamily="49" charset="-128"/>
              <a:ea typeface="UD Digi Kyokasho N-B" panose="02020700000000000000" pitchFamily="49" charset="-128"/>
            </a:endParaRPr>
          </a:p>
          <a:p>
            <a:r>
              <a:rPr lang="ja-JP" altLang="en-US" sz="2400" dirty="0">
                <a:latin typeface="UD Digi Kyokasho N-B" panose="02020700000000000000" pitchFamily="49" charset="-128"/>
                <a:ea typeface="UD Digi Kyokasho N-B" panose="02020700000000000000" pitchFamily="49" charset="-128"/>
              </a:rPr>
              <a:t>４．</a:t>
            </a:r>
            <a:r>
              <a:rPr lang="ja-JP" altLang="en-US" sz="2400" b="1" dirty="0">
                <a:latin typeface="UD Digi Kyokasho N-B" panose="02020700000000000000" pitchFamily="49" charset="-128"/>
                <a:ea typeface="UD Digi Kyokasho N-B" panose="02020700000000000000" pitchFamily="49" charset="-128"/>
              </a:rPr>
              <a:t>何度でも受講可能です。</a:t>
            </a:r>
            <a:endParaRPr lang="en-US" altLang="ja-JP" sz="2400" dirty="0">
              <a:latin typeface="UD Digi Kyokasho N-B" panose="02020700000000000000" pitchFamily="49" charset="-128"/>
              <a:ea typeface="UD Digi Kyokasho N-B" panose="02020700000000000000" pitchFamily="49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987919D-9011-3344-A489-3404BA212ED5}"/>
              </a:ext>
            </a:extLst>
          </p:cNvPr>
          <p:cNvSpPr txBox="1"/>
          <p:nvPr/>
        </p:nvSpPr>
        <p:spPr>
          <a:xfrm>
            <a:off x="11667281" y="6478033"/>
            <a:ext cx="4051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>
                <a:latin typeface="UD Digi Kyokasho N-B" panose="02020700000000000000" pitchFamily="49" charset="-128"/>
                <a:ea typeface="UD Digi Kyokasho N-B" panose="02020700000000000000" pitchFamily="49" charset="-128"/>
              </a:rPr>
              <a:t>２</a:t>
            </a:r>
            <a:endParaRPr kumimoji="1" lang="ja-JP" altLang="en-US" sz="1400">
              <a:latin typeface="UD Digi Kyokasho N-B" panose="02020700000000000000" pitchFamily="49" charset="-128"/>
              <a:ea typeface="UD Digi Kyokasho N-B" panose="02020700000000000000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611371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>
            <a:extLst>
              <a:ext uri="{FF2B5EF4-FFF2-40B4-BE49-F238E27FC236}">
                <a16:creationId xmlns:a16="http://schemas.microsoft.com/office/drawing/2014/main" id="{1E9F6DDD-87BF-E14F-8102-3725C6B85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526" y="93704"/>
            <a:ext cx="10485912" cy="899437"/>
          </a:xfrm>
        </p:spPr>
        <p:txBody>
          <a:bodyPr>
            <a:normAutofit/>
          </a:bodyPr>
          <a:lstStyle/>
          <a:p>
            <a:r>
              <a:rPr lang="ja-JP" altLang="en-US" sz="3600" dirty="0">
                <a:solidFill>
                  <a:schemeClr val="accent2"/>
                </a:solidFill>
                <a:latin typeface="UD Digi Kyokasho N-B" panose="02020700000000000000" pitchFamily="49" charset="-128"/>
                <a:ea typeface="UD Digi Kyokasho N-B" panose="02020700000000000000" pitchFamily="49" charset="-128"/>
              </a:rPr>
              <a:t>２：新規会員登録について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1797DE05-5A5E-304E-B15E-0E1E1795683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829" t="17684" r="59079" b="64631"/>
          <a:stretch/>
        </p:blipFill>
        <p:spPr>
          <a:xfrm>
            <a:off x="10618438" y="93704"/>
            <a:ext cx="1317032" cy="899437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987919D-9011-3344-A489-3404BA212ED5}"/>
              </a:ext>
            </a:extLst>
          </p:cNvPr>
          <p:cNvSpPr txBox="1"/>
          <p:nvPr/>
        </p:nvSpPr>
        <p:spPr>
          <a:xfrm>
            <a:off x="11667281" y="6478033"/>
            <a:ext cx="4051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>
                <a:latin typeface="UD Digi Kyokasho N-B" panose="02020700000000000000" pitchFamily="49" charset="-128"/>
                <a:ea typeface="UD Digi Kyokasho N-B" panose="02020700000000000000" pitchFamily="49" charset="-128"/>
              </a:rPr>
              <a:t>３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03A0F36C-0389-D16E-6542-81E3925F794B}"/>
              </a:ext>
            </a:extLst>
          </p:cNvPr>
          <p:cNvSpPr txBox="1"/>
          <p:nvPr/>
        </p:nvSpPr>
        <p:spPr>
          <a:xfrm>
            <a:off x="4787901" y="1288763"/>
            <a:ext cx="728449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latin typeface="UD Digi Kyokasho N-B" panose="02020700000000000000" pitchFamily="49" charset="-128"/>
                <a:ea typeface="UD Digi Kyokasho N-B" panose="02020700000000000000" pitchFamily="49" charset="-128"/>
              </a:rPr>
              <a:t>①TICC</a:t>
            </a:r>
            <a:r>
              <a:rPr lang="ja-JP" altLang="en-US" sz="2400" dirty="0">
                <a:latin typeface="UD Digi Kyokasho N-B" panose="02020700000000000000" pitchFamily="49" charset="-128"/>
                <a:ea typeface="UD Digi Kyokasho N-B" panose="02020700000000000000" pitchFamily="49" charset="-128"/>
              </a:rPr>
              <a:t>ホームページ右上の「会員ページ」を</a:t>
            </a:r>
            <a:endParaRPr lang="en-US" altLang="ja-JP" sz="2400" dirty="0">
              <a:latin typeface="UD Digi Kyokasho N-B" panose="02020700000000000000" pitchFamily="49" charset="-128"/>
              <a:ea typeface="UD Digi Kyokasho N-B" panose="02020700000000000000" pitchFamily="49" charset="-128"/>
            </a:endParaRPr>
          </a:p>
          <a:p>
            <a:r>
              <a:rPr lang="ja-JP" altLang="en-US" sz="2400" dirty="0">
                <a:latin typeface="UD Digi Kyokasho N-B" panose="02020700000000000000" pitchFamily="49" charset="-128"/>
                <a:ea typeface="UD Digi Kyokasho N-B" panose="02020700000000000000" pitchFamily="49" charset="-128"/>
              </a:rPr>
              <a:t>　クリックすると新規登録画面が開きます。</a:t>
            </a:r>
            <a:endParaRPr lang="en-US" altLang="ja-JP" sz="2400" dirty="0">
              <a:latin typeface="UD Digi Kyokasho N-B" panose="02020700000000000000" pitchFamily="49" charset="-128"/>
              <a:ea typeface="UD Digi Kyokasho N-B" panose="02020700000000000000" pitchFamily="49" charset="-128"/>
            </a:endParaRPr>
          </a:p>
          <a:p>
            <a:endParaRPr lang="en-US" altLang="ja-JP" sz="2400" dirty="0">
              <a:latin typeface="UD Digi Kyokasho N-B" panose="02020700000000000000" pitchFamily="49" charset="-128"/>
              <a:ea typeface="UD Digi Kyokasho N-B" panose="02020700000000000000" pitchFamily="49" charset="-128"/>
            </a:endParaRPr>
          </a:p>
          <a:p>
            <a:r>
              <a:rPr lang="ja-JP" altLang="en-US" sz="2400" dirty="0">
                <a:latin typeface="UD Digi Kyokasho N-B" panose="02020700000000000000" pitchFamily="49" charset="-128"/>
                <a:ea typeface="UD Digi Kyokasho N-B" panose="02020700000000000000" pitchFamily="49" charset="-128"/>
              </a:rPr>
              <a:t>②姓・名・メールアドレス・パスワードを入力し、</a:t>
            </a:r>
            <a:endParaRPr lang="en-US" altLang="ja-JP" sz="2400" dirty="0">
              <a:latin typeface="UD Digi Kyokasho N-B" panose="02020700000000000000" pitchFamily="49" charset="-128"/>
              <a:ea typeface="UD Digi Kyokasho N-B" panose="02020700000000000000" pitchFamily="49" charset="-128"/>
            </a:endParaRPr>
          </a:p>
          <a:p>
            <a:r>
              <a:rPr lang="ja-JP" altLang="en-US" sz="2400" dirty="0">
                <a:latin typeface="UD Digi Kyokasho N-B" panose="02020700000000000000" pitchFamily="49" charset="-128"/>
                <a:ea typeface="UD Digi Kyokasho N-B" panose="02020700000000000000" pitchFamily="49" charset="-128"/>
              </a:rPr>
              <a:t>　送信ボタンをクリック。</a:t>
            </a:r>
            <a:endParaRPr lang="en-US" altLang="ja-JP" sz="2400" dirty="0">
              <a:latin typeface="UD Digi Kyokasho N-B" panose="02020700000000000000" pitchFamily="49" charset="-128"/>
              <a:ea typeface="UD Digi Kyokasho N-B" panose="02020700000000000000" pitchFamily="49" charset="-128"/>
            </a:endParaRPr>
          </a:p>
          <a:p>
            <a:endParaRPr lang="en-US" altLang="ja-JP" sz="2400" dirty="0">
              <a:latin typeface="UD Digi Kyokasho N-B" panose="02020700000000000000" pitchFamily="49" charset="-128"/>
              <a:ea typeface="UD Digi Kyokasho N-B" panose="02020700000000000000" pitchFamily="49" charset="-128"/>
            </a:endParaRPr>
          </a:p>
          <a:p>
            <a:r>
              <a:rPr lang="ja-JP" altLang="en-US" sz="2400" dirty="0">
                <a:latin typeface="UD Digi Kyokasho N-B" panose="02020700000000000000" pitchFamily="49" charset="-128"/>
                <a:ea typeface="UD Digi Kyokasho N-B" panose="02020700000000000000" pitchFamily="49" charset="-128"/>
              </a:rPr>
              <a:t>③送信後、「トラウマインフォームドケア事務局」</a:t>
            </a:r>
            <a:endParaRPr lang="en-US" altLang="ja-JP" sz="2400" dirty="0">
              <a:latin typeface="UD Digi Kyokasho N-B" panose="02020700000000000000" pitchFamily="49" charset="-128"/>
              <a:ea typeface="UD Digi Kyokasho N-B" panose="02020700000000000000" pitchFamily="49" charset="-128"/>
            </a:endParaRPr>
          </a:p>
          <a:p>
            <a:r>
              <a:rPr lang="ja-JP" altLang="en-US" sz="2400" dirty="0">
                <a:latin typeface="UD Digi Kyokasho N-B" panose="02020700000000000000" pitchFamily="49" charset="-128"/>
                <a:ea typeface="UD Digi Kyokasho N-B" panose="02020700000000000000" pitchFamily="49" charset="-128"/>
              </a:rPr>
              <a:t>　より、「メールアドレス認証のお願い」のメール</a:t>
            </a:r>
            <a:endParaRPr lang="en-US" altLang="ja-JP" sz="2400" dirty="0">
              <a:latin typeface="UD Digi Kyokasho N-B" panose="02020700000000000000" pitchFamily="49" charset="-128"/>
              <a:ea typeface="UD Digi Kyokasho N-B" panose="02020700000000000000" pitchFamily="49" charset="-128"/>
            </a:endParaRPr>
          </a:p>
          <a:p>
            <a:r>
              <a:rPr lang="ja-JP" altLang="en-US" sz="2400" dirty="0">
                <a:latin typeface="UD Digi Kyokasho N-B" panose="02020700000000000000" pitchFamily="49" charset="-128"/>
                <a:ea typeface="UD Digi Kyokasho N-B" panose="02020700000000000000" pitchFamily="49" charset="-128"/>
              </a:rPr>
              <a:t>　をお送りします。受信後「メールアドレスを認証</a:t>
            </a:r>
            <a:endParaRPr lang="en-US" altLang="ja-JP" sz="2400" dirty="0">
              <a:latin typeface="UD Digi Kyokasho N-B" panose="02020700000000000000" pitchFamily="49" charset="-128"/>
              <a:ea typeface="UD Digi Kyokasho N-B" panose="02020700000000000000" pitchFamily="49" charset="-128"/>
            </a:endParaRPr>
          </a:p>
          <a:p>
            <a:r>
              <a:rPr lang="ja-JP" altLang="en-US" sz="2400" dirty="0">
                <a:latin typeface="UD Digi Kyokasho N-B" panose="02020700000000000000" pitchFamily="49" charset="-128"/>
                <a:ea typeface="UD Digi Kyokasho N-B" panose="02020700000000000000" pitchFamily="49" charset="-128"/>
              </a:rPr>
              <a:t>　する」をクリックしてください。</a:t>
            </a:r>
            <a:endParaRPr lang="en-US" altLang="ja-JP" sz="2400" dirty="0">
              <a:latin typeface="UD Digi Kyokasho N-B" panose="02020700000000000000" pitchFamily="49" charset="-128"/>
              <a:ea typeface="UD Digi Kyokasho N-B" panose="02020700000000000000" pitchFamily="49" charset="-128"/>
            </a:endParaRPr>
          </a:p>
          <a:p>
            <a:endParaRPr lang="en-US" altLang="ja-JP" sz="2400" dirty="0">
              <a:latin typeface="UD Digi Kyokasho N-B" panose="02020700000000000000" pitchFamily="49" charset="-128"/>
              <a:ea typeface="UD Digi Kyokasho N-B" panose="02020700000000000000" pitchFamily="49" charset="-128"/>
            </a:endParaRPr>
          </a:p>
          <a:p>
            <a:r>
              <a:rPr lang="en-US" altLang="ja-JP" sz="2400" dirty="0">
                <a:latin typeface="UD Digi Kyokasho N-B" panose="02020700000000000000" pitchFamily="49" charset="-128"/>
                <a:ea typeface="UD Digi Kyokasho N-B" panose="02020700000000000000" pitchFamily="49" charset="-128"/>
              </a:rPr>
              <a:t>※</a:t>
            </a:r>
            <a:r>
              <a:rPr lang="ja-JP" altLang="en-US" sz="2400" dirty="0">
                <a:latin typeface="UD Digi Kyokasho N-B" panose="02020700000000000000" pitchFamily="49" charset="-128"/>
                <a:ea typeface="UD Digi Kyokasho N-B" panose="02020700000000000000" pitchFamily="49" charset="-128"/>
              </a:rPr>
              <a:t>すでにご登録されている方は、</a:t>
            </a:r>
            <a:r>
              <a:rPr lang="en-US" altLang="ja-JP" sz="2400" dirty="0">
                <a:latin typeface="UD Digi Kyokasho N-B" panose="02020700000000000000" pitchFamily="49" charset="-128"/>
                <a:ea typeface="UD Digi Kyokasho N-B" panose="02020700000000000000" pitchFamily="49" charset="-128"/>
              </a:rPr>
              <a:t>5</a:t>
            </a:r>
            <a:r>
              <a:rPr lang="ja-JP" altLang="en-US" sz="2400" dirty="0">
                <a:latin typeface="UD Digi Kyokasho N-B" panose="02020700000000000000" pitchFamily="49" charset="-128"/>
                <a:ea typeface="UD Digi Kyokasho N-B" panose="02020700000000000000" pitchFamily="49" charset="-128"/>
              </a:rPr>
              <a:t>ページにお進み</a:t>
            </a:r>
            <a:endParaRPr lang="en-US" altLang="ja-JP" sz="2400" dirty="0">
              <a:latin typeface="UD Digi Kyokasho N-B" panose="02020700000000000000" pitchFamily="49" charset="-128"/>
              <a:ea typeface="UD Digi Kyokasho N-B" panose="02020700000000000000" pitchFamily="49" charset="-128"/>
            </a:endParaRPr>
          </a:p>
          <a:p>
            <a:r>
              <a:rPr lang="ja-JP" altLang="en-US" sz="2400" dirty="0">
                <a:latin typeface="UD Digi Kyokasho N-B" panose="02020700000000000000" pitchFamily="49" charset="-128"/>
                <a:ea typeface="UD Digi Kyokasho N-B" panose="02020700000000000000" pitchFamily="49" charset="-128"/>
              </a:rPr>
              <a:t>　ください。</a:t>
            </a:r>
            <a:endParaRPr lang="en-US" altLang="ja-JP" sz="2400" dirty="0">
              <a:latin typeface="UD Digi Kyokasho N-B" panose="02020700000000000000" pitchFamily="49" charset="-128"/>
              <a:ea typeface="UD Digi Kyokasho N-B" panose="02020700000000000000" pitchFamily="49" charset="-128"/>
            </a:endParaRPr>
          </a:p>
        </p:txBody>
      </p:sp>
      <p:pic>
        <p:nvPicPr>
          <p:cNvPr id="22" name="図 21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2209129D-F556-38F4-5D9B-15C267289B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099" y="993141"/>
            <a:ext cx="4239855" cy="548489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307847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>
            <a:extLst>
              <a:ext uri="{FF2B5EF4-FFF2-40B4-BE49-F238E27FC236}">
                <a16:creationId xmlns:a16="http://schemas.microsoft.com/office/drawing/2014/main" id="{E9CADF72-7459-82A9-7A4F-E723F148549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3100"/>
          <a:stretch/>
        </p:blipFill>
        <p:spPr>
          <a:xfrm>
            <a:off x="394145" y="935952"/>
            <a:ext cx="4646908" cy="1677433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7" name="タイトル 6">
            <a:extLst>
              <a:ext uri="{FF2B5EF4-FFF2-40B4-BE49-F238E27FC236}">
                <a16:creationId xmlns:a16="http://schemas.microsoft.com/office/drawing/2014/main" id="{1E9F6DDD-87BF-E14F-8102-3725C6B85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526" y="93704"/>
            <a:ext cx="10485912" cy="899437"/>
          </a:xfrm>
        </p:spPr>
        <p:txBody>
          <a:bodyPr>
            <a:normAutofit/>
          </a:bodyPr>
          <a:lstStyle/>
          <a:p>
            <a:r>
              <a:rPr lang="ja-JP" altLang="en-US" sz="3600">
                <a:solidFill>
                  <a:schemeClr val="accent2"/>
                </a:solidFill>
                <a:latin typeface="UD Digi Kyokasho N-B" panose="02020700000000000000" pitchFamily="49" charset="-128"/>
                <a:ea typeface="UD Digi Kyokasho N-B" panose="02020700000000000000" pitchFamily="49" charset="-128"/>
              </a:rPr>
              <a:t>３：ログイン方法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1797DE05-5A5E-304E-B15E-0E1E1795683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2829" t="17684" r="59079" b="64631"/>
          <a:stretch/>
        </p:blipFill>
        <p:spPr>
          <a:xfrm>
            <a:off x="10618438" y="93704"/>
            <a:ext cx="1317032" cy="899437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548D928-29B7-AB4A-998F-875084BC972D}"/>
              </a:ext>
            </a:extLst>
          </p:cNvPr>
          <p:cNvSpPr txBox="1"/>
          <p:nvPr/>
        </p:nvSpPr>
        <p:spPr>
          <a:xfrm>
            <a:off x="5309850" y="923355"/>
            <a:ext cx="65599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latin typeface="UD Digi Kyokasho N-B" panose="02020700000000000000" pitchFamily="49" charset="-128"/>
                <a:ea typeface="UD Digi Kyokasho N-B" panose="02020700000000000000" pitchFamily="49" charset="-128"/>
              </a:rPr>
              <a:t>④</a:t>
            </a:r>
            <a:r>
              <a:rPr lang="ja-JP" altLang="en-US" sz="2400" dirty="0">
                <a:latin typeface="UD Digi Kyokasho N-B" panose="02020700000000000000" pitchFamily="49" charset="-128"/>
                <a:ea typeface="UD Digi Kyokasho N-B" panose="02020700000000000000" pitchFamily="49" charset="-128"/>
              </a:rPr>
              <a:t>画面右上の「会員ページ」から</a:t>
            </a:r>
            <a:endParaRPr lang="en-US" altLang="ja-JP" sz="2400" dirty="0">
              <a:latin typeface="UD Digi Kyokasho N-B" panose="02020700000000000000" pitchFamily="49" charset="-128"/>
              <a:ea typeface="UD Digi Kyokasho N-B" panose="02020700000000000000" pitchFamily="49" charset="-128"/>
            </a:endParaRPr>
          </a:p>
          <a:p>
            <a:r>
              <a:rPr lang="ja-JP" altLang="en-US" sz="2400" dirty="0">
                <a:latin typeface="UD Digi Kyokasho N-B" panose="02020700000000000000" pitchFamily="49" charset="-128"/>
                <a:ea typeface="UD Digi Kyokasho N-B" panose="02020700000000000000" pitchFamily="49" charset="-128"/>
              </a:rPr>
              <a:t>　ログイン画面にお進みください。</a:t>
            </a:r>
            <a:endParaRPr lang="en-US" altLang="ja-JP" sz="2400" dirty="0">
              <a:latin typeface="UD Digi Kyokasho N-B" panose="02020700000000000000" pitchFamily="49" charset="-128"/>
              <a:ea typeface="UD Digi Kyokasho N-B" panose="02020700000000000000" pitchFamily="49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BCDC8159-B57F-AE4F-8D88-6D8C9603F118}"/>
              </a:ext>
            </a:extLst>
          </p:cNvPr>
          <p:cNvSpPr txBox="1"/>
          <p:nvPr/>
        </p:nvSpPr>
        <p:spPr>
          <a:xfrm>
            <a:off x="11667281" y="6478033"/>
            <a:ext cx="4051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>
                <a:latin typeface="UD Digi Kyokasho N-B" panose="02020700000000000000" pitchFamily="49" charset="-128"/>
                <a:ea typeface="UD Digi Kyokasho N-B" panose="02020700000000000000" pitchFamily="49" charset="-128"/>
              </a:rPr>
              <a:t>４</a:t>
            </a:r>
          </a:p>
        </p:txBody>
      </p:sp>
      <p:sp>
        <p:nvSpPr>
          <p:cNvPr id="11" name="角丸四角形 10">
            <a:extLst>
              <a:ext uri="{FF2B5EF4-FFF2-40B4-BE49-F238E27FC236}">
                <a16:creationId xmlns:a16="http://schemas.microsoft.com/office/drawing/2014/main" id="{3216FA11-2AC7-4E01-23A0-609B3F825198}"/>
              </a:ext>
            </a:extLst>
          </p:cNvPr>
          <p:cNvSpPr/>
          <p:nvPr/>
        </p:nvSpPr>
        <p:spPr>
          <a:xfrm>
            <a:off x="3447738" y="1351508"/>
            <a:ext cx="1469035" cy="48388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5" name="図 14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ABD55B5E-9DFF-F8BA-3DE6-0E37C961D8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1569" y="3215601"/>
            <a:ext cx="3053287" cy="3416320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16" name="角丸四角形 15">
            <a:extLst>
              <a:ext uri="{FF2B5EF4-FFF2-40B4-BE49-F238E27FC236}">
                <a16:creationId xmlns:a16="http://schemas.microsoft.com/office/drawing/2014/main" id="{7D156C00-9847-5A43-EFF5-F02DBEAB1EE5}"/>
              </a:ext>
            </a:extLst>
          </p:cNvPr>
          <p:cNvSpPr/>
          <p:nvPr/>
        </p:nvSpPr>
        <p:spPr>
          <a:xfrm>
            <a:off x="2658625" y="6273800"/>
            <a:ext cx="1008588" cy="35812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CDAF728-8415-1ED9-E33F-A2FA1738917B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44" cy="8090498"/>
          </a:xfrm>
          <a:prstGeom prst="rect">
            <a:avLst/>
          </a:prstGeom>
        </p:spPr>
      </p:pic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F31A339E-2F63-1DEB-75BB-7B04540602D0}"/>
              </a:ext>
            </a:extLst>
          </p:cNvPr>
          <p:cNvSpPr txBox="1"/>
          <p:nvPr/>
        </p:nvSpPr>
        <p:spPr>
          <a:xfrm>
            <a:off x="5375482" y="3429000"/>
            <a:ext cx="65599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latin typeface="UD Digi Kyokasho N-B" panose="02020700000000000000" pitchFamily="49" charset="-128"/>
                <a:ea typeface="UD Digi Kyokasho N-B" panose="02020700000000000000" pitchFamily="49" charset="-128"/>
              </a:rPr>
              <a:t>⑤画像内赤印の「ログイン」をクリック</a:t>
            </a:r>
            <a:endParaRPr lang="en-US" altLang="ja-JP" sz="2400" dirty="0">
              <a:latin typeface="UD Digi Kyokasho N-B" panose="02020700000000000000" pitchFamily="49" charset="-128"/>
              <a:ea typeface="UD Digi Kyokasho N-B" panose="02020700000000000000" pitchFamily="49" charset="-128"/>
            </a:endParaRPr>
          </a:p>
          <a:p>
            <a:r>
              <a:rPr lang="ja-JP" altLang="en-US" sz="2400" dirty="0">
                <a:latin typeface="UD Digi Kyokasho N-B" panose="02020700000000000000" pitchFamily="49" charset="-128"/>
                <a:ea typeface="UD Digi Kyokasho N-B" panose="02020700000000000000" pitchFamily="49" charset="-128"/>
              </a:rPr>
              <a:t>　してください。</a:t>
            </a:r>
            <a:endParaRPr lang="en-US" altLang="ja-JP" sz="2400" dirty="0">
              <a:latin typeface="UD Digi Kyokasho N-B" panose="02020700000000000000" pitchFamily="49" charset="-128"/>
              <a:ea typeface="UD Digi Kyokasho N-B" panose="02020700000000000000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891934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>
            <a:extLst>
              <a:ext uri="{FF2B5EF4-FFF2-40B4-BE49-F238E27FC236}">
                <a16:creationId xmlns:a16="http://schemas.microsoft.com/office/drawing/2014/main" id="{1E9F6DDD-87BF-E14F-8102-3725C6B85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526" y="93704"/>
            <a:ext cx="10485912" cy="899437"/>
          </a:xfrm>
        </p:spPr>
        <p:txBody>
          <a:bodyPr>
            <a:normAutofit/>
          </a:bodyPr>
          <a:lstStyle/>
          <a:p>
            <a:r>
              <a:rPr lang="ja-JP" altLang="en-US" sz="3600">
                <a:solidFill>
                  <a:schemeClr val="accent2"/>
                </a:solidFill>
                <a:latin typeface="UD Digi Kyokasho N-B" panose="02020700000000000000" pitchFamily="49" charset="-128"/>
                <a:ea typeface="UD Digi Kyokasho N-B" panose="02020700000000000000" pitchFamily="49" charset="-128"/>
              </a:rPr>
              <a:t>３：ログイン方法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1797DE05-5A5E-304E-B15E-0E1E1795683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829" t="17684" r="59079" b="64631"/>
          <a:stretch/>
        </p:blipFill>
        <p:spPr>
          <a:xfrm>
            <a:off x="10618438" y="93704"/>
            <a:ext cx="1317032" cy="899437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548D928-29B7-AB4A-998F-875084BC972D}"/>
              </a:ext>
            </a:extLst>
          </p:cNvPr>
          <p:cNvSpPr txBox="1"/>
          <p:nvPr/>
        </p:nvSpPr>
        <p:spPr>
          <a:xfrm>
            <a:off x="4969083" y="1177649"/>
            <a:ext cx="655998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latin typeface="UD Digi Kyokasho N-B" panose="02020700000000000000" pitchFamily="49" charset="-128"/>
                <a:ea typeface="UD Digi Kyokasho N-B" panose="02020700000000000000" pitchFamily="49" charset="-128"/>
              </a:rPr>
              <a:t>⑥画像（上）の赤印の</a:t>
            </a:r>
            <a:r>
              <a:rPr lang="en-US" altLang="ja-JP" sz="2400" dirty="0">
                <a:latin typeface="UD Digi Kyokasho N-B" panose="02020700000000000000" pitchFamily="49" charset="-128"/>
                <a:ea typeface="UD Digi Kyokasho N-B" panose="02020700000000000000" pitchFamily="49" charset="-128"/>
              </a:rPr>
              <a:t>【</a:t>
            </a:r>
            <a:r>
              <a:rPr lang="ja-JP" altLang="en-US" sz="2400" dirty="0">
                <a:latin typeface="UD Digi Kyokasho N-B" panose="02020700000000000000" pitchFamily="49" charset="-128"/>
                <a:ea typeface="UD Digi Kyokasho N-B" panose="02020700000000000000" pitchFamily="49" charset="-128"/>
              </a:rPr>
              <a:t>メールでログイン</a:t>
            </a:r>
            <a:r>
              <a:rPr lang="en-US" altLang="ja-JP" sz="2400" dirty="0">
                <a:latin typeface="UD Digi Kyokasho N-B" panose="02020700000000000000" pitchFamily="49" charset="-128"/>
                <a:ea typeface="UD Digi Kyokasho N-B" panose="02020700000000000000" pitchFamily="49" charset="-128"/>
              </a:rPr>
              <a:t>】</a:t>
            </a:r>
            <a:r>
              <a:rPr lang="ja-JP" altLang="en-US" sz="2400" dirty="0">
                <a:latin typeface="UD Digi Kyokasho N-B" panose="02020700000000000000" pitchFamily="49" charset="-128"/>
                <a:ea typeface="UD Digi Kyokasho N-B" panose="02020700000000000000" pitchFamily="49" charset="-128"/>
              </a:rPr>
              <a:t>　</a:t>
            </a:r>
            <a:endParaRPr lang="en-US" altLang="ja-JP" sz="2400" dirty="0">
              <a:latin typeface="UD Digi Kyokasho N-B" panose="02020700000000000000" pitchFamily="49" charset="-128"/>
              <a:ea typeface="UD Digi Kyokasho N-B" panose="02020700000000000000" pitchFamily="49" charset="-128"/>
            </a:endParaRPr>
          </a:p>
          <a:p>
            <a:r>
              <a:rPr lang="ja-JP" altLang="en-US" sz="2400" dirty="0">
                <a:latin typeface="UD Digi Kyokasho N-B" panose="02020700000000000000" pitchFamily="49" charset="-128"/>
                <a:ea typeface="UD Digi Kyokasho N-B" panose="02020700000000000000" pitchFamily="49" charset="-128"/>
              </a:rPr>
              <a:t>　をクリックし、メールアドレス・パスワー</a:t>
            </a:r>
            <a:endParaRPr lang="en-US" altLang="ja-JP" sz="2400" dirty="0">
              <a:latin typeface="UD Digi Kyokasho N-B" panose="02020700000000000000" pitchFamily="49" charset="-128"/>
              <a:ea typeface="UD Digi Kyokasho N-B" panose="02020700000000000000" pitchFamily="49" charset="-128"/>
            </a:endParaRPr>
          </a:p>
          <a:p>
            <a:r>
              <a:rPr lang="ja-JP" altLang="en-US" sz="2400" dirty="0">
                <a:latin typeface="UD Digi Kyokasho N-B" panose="02020700000000000000" pitchFamily="49" charset="-128"/>
                <a:ea typeface="UD Digi Kyokasho N-B" panose="02020700000000000000" pitchFamily="49" charset="-128"/>
              </a:rPr>
              <a:t>　ドの入力画面にお進みください。</a:t>
            </a:r>
            <a:endParaRPr lang="en-US" altLang="ja-JP" sz="2400" dirty="0">
              <a:latin typeface="UD Digi Kyokasho N-B" panose="02020700000000000000" pitchFamily="49" charset="-128"/>
              <a:ea typeface="UD Digi Kyokasho N-B" panose="02020700000000000000" pitchFamily="49" charset="-128"/>
            </a:endParaRPr>
          </a:p>
          <a:p>
            <a:endParaRPr lang="en-US" altLang="ja-JP" sz="2400" dirty="0">
              <a:latin typeface="UD Digi Kyokasho N-B" panose="02020700000000000000" pitchFamily="49" charset="-128"/>
              <a:ea typeface="UD Digi Kyokasho N-B" panose="02020700000000000000" pitchFamily="49" charset="-128"/>
            </a:endParaRPr>
          </a:p>
          <a:p>
            <a:endParaRPr lang="en-US" altLang="ja-JP" sz="2400" dirty="0">
              <a:latin typeface="UD Digi Kyokasho N-B" panose="02020700000000000000" pitchFamily="49" charset="-128"/>
              <a:ea typeface="UD Digi Kyokasho N-B" panose="02020700000000000000" pitchFamily="49" charset="-128"/>
            </a:endParaRPr>
          </a:p>
          <a:p>
            <a:endParaRPr lang="en-US" altLang="ja-JP" sz="2400" dirty="0">
              <a:latin typeface="UD Digi Kyokasho N-B" panose="02020700000000000000" pitchFamily="49" charset="-128"/>
              <a:ea typeface="UD Digi Kyokasho N-B" panose="02020700000000000000" pitchFamily="49" charset="-128"/>
            </a:endParaRPr>
          </a:p>
          <a:p>
            <a:endParaRPr lang="en-US" altLang="ja-JP" sz="2400" dirty="0">
              <a:latin typeface="UD Digi Kyokasho N-B" panose="02020700000000000000" pitchFamily="49" charset="-128"/>
              <a:ea typeface="UD Digi Kyokasho N-B" panose="02020700000000000000" pitchFamily="49" charset="-128"/>
            </a:endParaRPr>
          </a:p>
          <a:p>
            <a:endParaRPr lang="en-US" altLang="ja-JP" sz="2400" dirty="0">
              <a:latin typeface="UD Digi Kyokasho N-B" panose="02020700000000000000" pitchFamily="49" charset="-128"/>
              <a:ea typeface="UD Digi Kyokasho N-B" panose="02020700000000000000" pitchFamily="49" charset="-128"/>
            </a:endParaRPr>
          </a:p>
          <a:p>
            <a:r>
              <a:rPr lang="ja-JP" altLang="en-US" sz="2400" dirty="0">
                <a:latin typeface="UD Digi Kyokasho N-B" panose="02020700000000000000" pitchFamily="49" charset="-128"/>
                <a:ea typeface="UD Digi Kyokasho N-B" panose="02020700000000000000" pitchFamily="49" charset="-128"/>
              </a:rPr>
              <a:t>⑦画像（下）、メールアドレス・パスワード　</a:t>
            </a:r>
            <a:endParaRPr lang="en-US" altLang="ja-JP" sz="2400" dirty="0">
              <a:latin typeface="UD Digi Kyokasho N-B" panose="02020700000000000000" pitchFamily="49" charset="-128"/>
              <a:ea typeface="UD Digi Kyokasho N-B" panose="02020700000000000000" pitchFamily="49" charset="-128"/>
            </a:endParaRPr>
          </a:p>
          <a:p>
            <a:r>
              <a:rPr lang="ja-JP" altLang="en-US" sz="2400" dirty="0">
                <a:latin typeface="UD Digi Kyokasho N-B" panose="02020700000000000000" pitchFamily="49" charset="-128"/>
                <a:ea typeface="UD Digi Kyokasho N-B" panose="02020700000000000000" pitchFamily="49" charset="-128"/>
              </a:rPr>
              <a:t>　を入力し、</a:t>
            </a:r>
            <a:r>
              <a:rPr lang="en-US" altLang="ja-JP" sz="2400" dirty="0">
                <a:latin typeface="UD Digi Kyokasho N-B" panose="02020700000000000000" pitchFamily="49" charset="-128"/>
                <a:ea typeface="UD Digi Kyokasho N-B" panose="02020700000000000000" pitchFamily="49" charset="-128"/>
              </a:rPr>
              <a:t>【</a:t>
            </a:r>
            <a:r>
              <a:rPr lang="ja-JP" altLang="en-US" sz="2400" dirty="0">
                <a:latin typeface="UD Digi Kyokasho N-B" panose="02020700000000000000" pitchFamily="49" charset="-128"/>
                <a:ea typeface="UD Digi Kyokasho N-B" panose="02020700000000000000" pitchFamily="49" charset="-128"/>
              </a:rPr>
              <a:t>ログイン</a:t>
            </a:r>
            <a:r>
              <a:rPr lang="en-US" altLang="ja-JP" sz="2400" dirty="0">
                <a:latin typeface="UD Digi Kyokasho N-B" panose="02020700000000000000" pitchFamily="49" charset="-128"/>
                <a:ea typeface="UD Digi Kyokasho N-B" panose="02020700000000000000" pitchFamily="49" charset="-128"/>
              </a:rPr>
              <a:t>】</a:t>
            </a:r>
            <a:r>
              <a:rPr lang="ja-JP" altLang="en-US" sz="2400" dirty="0">
                <a:latin typeface="UD Digi Kyokasho N-B" panose="02020700000000000000" pitchFamily="49" charset="-128"/>
                <a:ea typeface="UD Digi Kyokasho N-B" panose="02020700000000000000" pitchFamily="49" charset="-128"/>
              </a:rPr>
              <a:t>をクリックしてく　</a:t>
            </a:r>
            <a:endParaRPr lang="en-US" altLang="ja-JP" sz="2400" dirty="0">
              <a:latin typeface="UD Digi Kyokasho N-B" panose="02020700000000000000" pitchFamily="49" charset="-128"/>
              <a:ea typeface="UD Digi Kyokasho N-B" panose="02020700000000000000" pitchFamily="49" charset="-128"/>
            </a:endParaRPr>
          </a:p>
          <a:p>
            <a:r>
              <a:rPr lang="ja-JP" altLang="en-US" sz="2400" dirty="0">
                <a:latin typeface="UD Digi Kyokasho N-B" panose="02020700000000000000" pitchFamily="49" charset="-128"/>
                <a:ea typeface="UD Digi Kyokasho N-B" panose="02020700000000000000" pitchFamily="49" charset="-128"/>
              </a:rPr>
              <a:t>　ださい。</a:t>
            </a:r>
            <a:endParaRPr lang="en-US" altLang="ja-JP" sz="2400" dirty="0">
              <a:latin typeface="UD Digi Kyokasho N-B" panose="02020700000000000000" pitchFamily="49" charset="-128"/>
              <a:ea typeface="UD Digi Kyokasho N-B" panose="02020700000000000000" pitchFamily="49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BCDC8159-B57F-AE4F-8D88-6D8C9603F118}"/>
              </a:ext>
            </a:extLst>
          </p:cNvPr>
          <p:cNvSpPr txBox="1"/>
          <p:nvPr/>
        </p:nvSpPr>
        <p:spPr>
          <a:xfrm>
            <a:off x="11667281" y="6478033"/>
            <a:ext cx="4051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>
                <a:latin typeface="UD Digi Kyokasho N-B" panose="02020700000000000000" pitchFamily="49" charset="-128"/>
                <a:ea typeface="UD Digi Kyokasho N-B" panose="02020700000000000000" pitchFamily="49" charset="-128"/>
              </a:rPr>
              <a:t>５</a:t>
            </a:r>
            <a:endParaRPr kumimoji="1" lang="ja-JP" altLang="en-US" sz="1400">
              <a:latin typeface="UD Digi Kyokasho N-B" panose="02020700000000000000" pitchFamily="49" charset="-128"/>
              <a:ea typeface="UD Digi Kyokasho N-B" panose="02020700000000000000" pitchFamily="49" charset="-128"/>
            </a:endParaRPr>
          </a:p>
        </p:txBody>
      </p:sp>
      <p:pic>
        <p:nvPicPr>
          <p:cNvPr id="5" name="図 4" descr="グラフィカル ユーザー インターフェイス&#10;&#10;低い精度で自動的に生成された説明">
            <a:extLst>
              <a:ext uri="{FF2B5EF4-FFF2-40B4-BE49-F238E27FC236}">
                <a16:creationId xmlns:a16="http://schemas.microsoft.com/office/drawing/2014/main" id="{D950C46C-A74C-5E13-0289-1963603FCC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0139" y="922252"/>
            <a:ext cx="2814288" cy="284504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1" name="角丸四角形 10">
            <a:extLst>
              <a:ext uri="{FF2B5EF4-FFF2-40B4-BE49-F238E27FC236}">
                <a16:creationId xmlns:a16="http://schemas.microsoft.com/office/drawing/2014/main" id="{646107B8-B164-9C00-9A93-103F07347907}"/>
              </a:ext>
            </a:extLst>
          </p:cNvPr>
          <p:cNvSpPr/>
          <p:nvPr/>
        </p:nvSpPr>
        <p:spPr>
          <a:xfrm>
            <a:off x="1160140" y="3309734"/>
            <a:ext cx="2814287" cy="35812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4" name="図 13" descr="テキスト が含まれている画像&#10;&#10;自動的に生成された説明">
            <a:extLst>
              <a:ext uri="{FF2B5EF4-FFF2-40B4-BE49-F238E27FC236}">
                <a16:creationId xmlns:a16="http://schemas.microsoft.com/office/drawing/2014/main" id="{2F61D920-2D59-AA00-8ED7-3B4B23F0F3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5995" y="3926534"/>
            <a:ext cx="2622576" cy="283776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370619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>
            <a:extLst>
              <a:ext uri="{FF2B5EF4-FFF2-40B4-BE49-F238E27FC236}">
                <a16:creationId xmlns:a16="http://schemas.microsoft.com/office/drawing/2014/main" id="{1E9F6DDD-87BF-E14F-8102-3725C6B85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526" y="93704"/>
            <a:ext cx="10485912" cy="899437"/>
          </a:xfrm>
        </p:spPr>
        <p:txBody>
          <a:bodyPr>
            <a:normAutofit/>
          </a:bodyPr>
          <a:lstStyle/>
          <a:p>
            <a:r>
              <a:rPr lang="ja-JP" altLang="en-US" sz="3600" dirty="0">
                <a:solidFill>
                  <a:schemeClr val="accent2"/>
                </a:solidFill>
                <a:latin typeface="UD Digi Kyokasho N-B" panose="02020700000000000000" pitchFamily="49" charset="-128"/>
                <a:ea typeface="UD Digi Kyokasho N-B" panose="02020700000000000000" pitchFamily="49" charset="-128"/>
              </a:rPr>
              <a:t>４：オンライン講座の受講までの流れ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1797DE05-5A5E-304E-B15E-0E1E1795683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829" t="17684" r="59079" b="64631"/>
          <a:stretch/>
        </p:blipFill>
        <p:spPr>
          <a:xfrm>
            <a:off x="10618438" y="93704"/>
            <a:ext cx="1317032" cy="899437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548D928-29B7-AB4A-998F-875084BC972D}"/>
              </a:ext>
            </a:extLst>
          </p:cNvPr>
          <p:cNvSpPr txBox="1"/>
          <p:nvPr/>
        </p:nvSpPr>
        <p:spPr>
          <a:xfrm>
            <a:off x="4982990" y="1757853"/>
            <a:ext cx="65599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latin typeface="UD Digi Kyokasho N-B" panose="02020700000000000000" pitchFamily="49" charset="-128"/>
                <a:ea typeface="UD Digi Kyokasho N-B" panose="02020700000000000000" pitchFamily="49" charset="-128"/>
              </a:rPr>
              <a:t>⑧画像赤印の「マイアカウント」を選択。</a:t>
            </a:r>
            <a:endParaRPr lang="en-US" altLang="ja-JP" sz="2400" dirty="0">
              <a:latin typeface="UD Digi Kyokasho N-B" panose="02020700000000000000" pitchFamily="49" charset="-128"/>
              <a:ea typeface="UD Digi Kyokasho N-B" panose="02020700000000000000" pitchFamily="49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BCDC8159-B57F-AE4F-8D88-6D8C9603F118}"/>
              </a:ext>
            </a:extLst>
          </p:cNvPr>
          <p:cNvSpPr txBox="1"/>
          <p:nvPr/>
        </p:nvSpPr>
        <p:spPr>
          <a:xfrm>
            <a:off x="11667281" y="6478033"/>
            <a:ext cx="4051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>
                <a:latin typeface="UD Digi Kyokasho N-B" panose="02020700000000000000" pitchFamily="49" charset="-128"/>
                <a:ea typeface="UD Digi Kyokasho N-B" panose="02020700000000000000" pitchFamily="49" charset="-128"/>
              </a:rPr>
              <a:t>６</a:t>
            </a:r>
          </a:p>
        </p:txBody>
      </p:sp>
      <p:pic>
        <p:nvPicPr>
          <p:cNvPr id="3" name="図 2" descr="アプリケーション&#10;&#10;低い精度で自動的に生成された説明">
            <a:extLst>
              <a:ext uri="{FF2B5EF4-FFF2-40B4-BE49-F238E27FC236}">
                <a16:creationId xmlns:a16="http://schemas.microsoft.com/office/drawing/2014/main" id="{85CD01E8-B1FC-69E7-03BA-C31B906694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7089" y="993141"/>
            <a:ext cx="3341338" cy="278444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2" name="角丸四角形 11">
            <a:extLst>
              <a:ext uri="{FF2B5EF4-FFF2-40B4-BE49-F238E27FC236}">
                <a16:creationId xmlns:a16="http://schemas.microsoft.com/office/drawing/2014/main" id="{EA338BDC-31B6-A9BF-5681-5D7CE45AB66E}"/>
              </a:ext>
            </a:extLst>
          </p:cNvPr>
          <p:cNvSpPr/>
          <p:nvPr/>
        </p:nvSpPr>
        <p:spPr>
          <a:xfrm>
            <a:off x="2336127" y="2409789"/>
            <a:ext cx="1711218" cy="35812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0CDE8CB3-B030-CF63-E290-3DC588311F64}"/>
              </a:ext>
            </a:extLst>
          </p:cNvPr>
          <p:cNvSpPr txBox="1"/>
          <p:nvPr/>
        </p:nvSpPr>
        <p:spPr>
          <a:xfrm>
            <a:off x="6697490" y="4638483"/>
            <a:ext cx="54945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latin typeface="UD Digi Kyokasho N-B" panose="02020700000000000000" pitchFamily="49" charset="-128"/>
                <a:ea typeface="UD Digi Kyokasho N-B" panose="02020700000000000000" pitchFamily="49" charset="-128"/>
              </a:rPr>
              <a:t>⑨「講座」にお進みください。</a:t>
            </a:r>
            <a:endParaRPr lang="en-US" altLang="ja-JP" sz="2400" dirty="0">
              <a:latin typeface="UD Digi Kyokasho N-B" panose="02020700000000000000" pitchFamily="49" charset="-128"/>
              <a:ea typeface="UD Digi Kyokasho N-B" panose="02020700000000000000" pitchFamily="49" charset="-128"/>
            </a:endParaRP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75542792-516C-BF0F-865B-50AD8793688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51357" b="76242"/>
          <a:stretch/>
        </p:blipFill>
        <p:spPr>
          <a:xfrm>
            <a:off x="887089" y="3865560"/>
            <a:ext cx="5494510" cy="1710782"/>
          </a:xfrm>
          <a:prstGeom prst="rect">
            <a:avLst/>
          </a:prstGeom>
        </p:spPr>
      </p:pic>
      <p:sp>
        <p:nvSpPr>
          <p:cNvPr id="15" name="角丸四角形 14">
            <a:extLst>
              <a:ext uri="{FF2B5EF4-FFF2-40B4-BE49-F238E27FC236}">
                <a16:creationId xmlns:a16="http://schemas.microsoft.com/office/drawing/2014/main" id="{EA2402D9-845F-A1CC-9828-BF26794F2195}"/>
              </a:ext>
            </a:extLst>
          </p:cNvPr>
          <p:cNvSpPr/>
          <p:nvPr/>
        </p:nvSpPr>
        <p:spPr>
          <a:xfrm>
            <a:off x="1973298" y="4093046"/>
            <a:ext cx="785618" cy="37876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94824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>
            <a:extLst>
              <a:ext uri="{FF2B5EF4-FFF2-40B4-BE49-F238E27FC236}">
                <a16:creationId xmlns:a16="http://schemas.microsoft.com/office/drawing/2014/main" id="{1E9F6DDD-87BF-E14F-8102-3725C6B85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526" y="93704"/>
            <a:ext cx="10485912" cy="899437"/>
          </a:xfrm>
        </p:spPr>
        <p:txBody>
          <a:bodyPr>
            <a:normAutofit/>
          </a:bodyPr>
          <a:lstStyle/>
          <a:p>
            <a:r>
              <a:rPr lang="ja-JP" altLang="en-US" sz="3600" dirty="0">
                <a:solidFill>
                  <a:schemeClr val="accent2"/>
                </a:solidFill>
                <a:latin typeface="UD Digi Kyokasho N-B" panose="02020700000000000000" pitchFamily="49" charset="-128"/>
                <a:ea typeface="UD Digi Kyokasho N-B" panose="02020700000000000000" pitchFamily="49" charset="-128"/>
              </a:rPr>
              <a:t>４：オンライン講座の受講までの流れ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1797DE05-5A5E-304E-B15E-0E1E1795683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829" t="17684" r="59079" b="64631"/>
          <a:stretch/>
        </p:blipFill>
        <p:spPr>
          <a:xfrm>
            <a:off x="10618438" y="93704"/>
            <a:ext cx="1317032" cy="899437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548D928-29B7-AB4A-998F-875084BC972D}"/>
              </a:ext>
            </a:extLst>
          </p:cNvPr>
          <p:cNvSpPr txBox="1"/>
          <p:nvPr/>
        </p:nvSpPr>
        <p:spPr>
          <a:xfrm>
            <a:off x="6817202" y="1592753"/>
            <a:ext cx="49683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latin typeface="UD Digi Kyokasho N-B" panose="02020700000000000000" pitchFamily="49" charset="-128"/>
                <a:ea typeface="UD Digi Kyokasho N-B" panose="02020700000000000000" pitchFamily="49" charset="-128"/>
              </a:rPr>
              <a:t>⑩受講される講座の</a:t>
            </a:r>
            <a:r>
              <a:rPr lang="en-US" altLang="ja-JP" sz="2400" dirty="0">
                <a:latin typeface="UD Digi Kyokasho N-B" panose="02020700000000000000" pitchFamily="49" charset="-128"/>
                <a:ea typeface="UD Digi Kyokasho N-B" panose="02020700000000000000" pitchFamily="49" charset="-128"/>
              </a:rPr>
              <a:t>【</a:t>
            </a:r>
            <a:r>
              <a:rPr lang="ja-JP" altLang="en-US" sz="2400" dirty="0">
                <a:latin typeface="UD Digi Kyokasho N-B" panose="02020700000000000000" pitchFamily="49" charset="-128"/>
                <a:ea typeface="UD Digi Kyokasho N-B" panose="02020700000000000000" pitchFamily="49" charset="-128"/>
              </a:rPr>
              <a:t>参加</a:t>
            </a:r>
            <a:r>
              <a:rPr lang="en-US" altLang="ja-JP" sz="2400" dirty="0">
                <a:latin typeface="UD Digi Kyokasho N-B" panose="02020700000000000000" pitchFamily="49" charset="-128"/>
                <a:ea typeface="UD Digi Kyokasho N-B" panose="02020700000000000000" pitchFamily="49" charset="-128"/>
              </a:rPr>
              <a:t>】</a:t>
            </a:r>
            <a:r>
              <a:rPr lang="ja-JP" altLang="en-US" sz="2400" dirty="0">
                <a:latin typeface="UD Digi Kyokasho N-B" panose="02020700000000000000" pitchFamily="49" charset="-128"/>
                <a:ea typeface="UD Digi Kyokasho N-B" panose="02020700000000000000" pitchFamily="49" charset="-128"/>
              </a:rPr>
              <a:t>をク</a:t>
            </a:r>
            <a:endParaRPr lang="en-US" altLang="ja-JP" sz="2400" dirty="0">
              <a:latin typeface="UD Digi Kyokasho N-B" panose="02020700000000000000" pitchFamily="49" charset="-128"/>
              <a:ea typeface="UD Digi Kyokasho N-B" panose="02020700000000000000" pitchFamily="49" charset="-128"/>
            </a:endParaRPr>
          </a:p>
          <a:p>
            <a:r>
              <a:rPr lang="ja-JP" altLang="en-US" sz="2400" dirty="0">
                <a:latin typeface="UD Digi Kyokasho N-B" panose="02020700000000000000" pitchFamily="49" charset="-128"/>
                <a:ea typeface="UD Digi Kyokasho N-B" panose="02020700000000000000" pitchFamily="49" charset="-128"/>
              </a:rPr>
              <a:t>　リックしてください。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BCDC8159-B57F-AE4F-8D88-6D8C9603F118}"/>
              </a:ext>
            </a:extLst>
          </p:cNvPr>
          <p:cNvSpPr txBox="1"/>
          <p:nvPr/>
        </p:nvSpPr>
        <p:spPr>
          <a:xfrm>
            <a:off x="11667281" y="6478033"/>
            <a:ext cx="4051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>
                <a:latin typeface="UD Digi Kyokasho N-B" panose="02020700000000000000" pitchFamily="49" charset="-128"/>
                <a:ea typeface="UD Digi Kyokasho N-B" panose="02020700000000000000" pitchFamily="49" charset="-128"/>
              </a:rPr>
              <a:t>７</a:t>
            </a:r>
          </a:p>
        </p:txBody>
      </p:sp>
      <p:pic>
        <p:nvPicPr>
          <p:cNvPr id="17" name="図 16" descr="グラフィカル ユーザー インターフェイス, テキスト&#10;&#10;自動的に生成された説明">
            <a:extLst>
              <a:ext uri="{FF2B5EF4-FFF2-40B4-BE49-F238E27FC236}">
                <a16:creationId xmlns:a16="http://schemas.microsoft.com/office/drawing/2014/main" id="{9462F2FB-F25F-5D28-8002-9F8923C7FC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930" y="1592753"/>
            <a:ext cx="6223000" cy="42545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240524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>
            <a:extLst>
              <a:ext uri="{FF2B5EF4-FFF2-40B4-BE49-F238E27FC236}">
                <a16:creationId xmlns:a16="http://schemas.microsoft.com/office/drawing/2014/main" id="{1E9F6DDD-87BF-E14F-8102-3725C6B85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526" y="93704"/>
            <a:ext cx="10485912" cy="899437"/>
          </a:xfrm>
        </p:spPr>
        <p:txBody>
          <a:bodyPr>
            <a:normAutofit/>
          </a:bodyPr>
          <a:lstStyle/>
          <a:p>
            <a:r>
              <a:rPr lang="ja-JP" altLang="en-US" sz="3600" dirty="0">
                <a:solidFill>
                  <a:schemeClr val="accent2"/>
                </a:solidFill>
                <a:latin typeface="UD Digi Kyokasho N-B" panose="02020700000000000000" pitchFamily="49" charset="-128"/>
                <a:ea typeface="UD Digi Kyokasho N-B" panose="02020700000000000000" pitchFamily="49" charset="-128"/>
              </a:rPr>
              <a:t>４：オンライン講座の受講までの流れ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1797DE05-5A5E-304E-B15E-0E1E1795683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829" t="17684" r="59079" b="64631"/>
          <a:stretch/>
        </p:blipFill>
        <p:spPr>
          <a:xfrm>
            <a:off x="10618438" y="93704"/>
            <a:ext cx="1317032" cy="899437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548D928-29B7-AB4A-998F-875084BC972D}"/>
              </a:ext>
            </a:extLst>
          </p:cNvPr>
          <p:cNvSpPr txBox="1"/>
          <p:nvPr/>
        </p:nvSpPr>
        <p:spPr>
          <a:xfrm>
            <a:off x="6498756" y="1487817"/>
            <a:ext cx="54367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latin typeface="UD Digi Kyokasho N-B" panose="02020700000000000000" pitchFamily="49" charset="-128"/>
                <a:ea typeface="UD Digi Kyokasho N-B" panose="02020700000000000000" pitchFamily="49" charset="-128"/>
              </a:rPr>
              <a:t>⑪開始日を設定後、赤印</a:t>
            </a:r>
            <a:r>
              <a:rPr lang="en-US" altLang="ja-JP" sz="2400" dirty="0">
                <a:latin typeface="UD Digi Kyokasho N-B" panose="02020700000000000000" pitchFamily="49" charset="-128"/>
                <a:ea typeface="UD Digi Kyokasho N-B" panose="02020700000000000000" pitchFamily="49" charset="-128"/>
              </a:rPr>
              <a:t>【</a:t>
            </a:r>
            <a:r>
              <a:rPr lang="ja-JP" altLang="en-US" sz="2400" dirty="0">
                <a:latin typeface="UD Digi Kyokasho N-B" panose="02020700000000000000" pitchFamily="49" charset="-128"/>
                <a:ea typeface="UD Digi Kyokasho N-B" panose="02020700000000000000" pitchFamily="49" charset="-128"/>
              </a:rPr>
              <a:t>参加</a:t>
            </a:r>
            <a:r>
              <a:rPr lang="en-US" altLang="ja-JP" sz="2400" dirty="0">
                <a:latin typeface="UD Digi Kyokasho N-B" panose="02020700000000000000" pitchFamily="49" charset="-128"/>
                <a:ea typeface="UD Digi Kyokasho N-B" panose="02020700000000000000" pitchFamily="49" charset="-128"/>
              </a:rPr>
              <a:t>】</a:t>
            </a:r>
            <a:r>
              <a:rPr lang="ja-JP" altLang="en-US" sz="2400" dirty="0">
                <a:latin typeface="UD Digi Kyokasho N-B" panose="02020700000000000000" pitchFamily="49" charset="-128"/>
                <a:ea typeface="UD Digi Kyokasho N-B" panose="02020700000000000000" pitchFamily="49" charset="-128"/>
              </a:rPr>
              <a:t>をク</a:t>
            </a:r>
            <a:endParaRPr lang="en-US" altLang="ja-JP" sz="2400" dirty="0">
              <a:latin typeface="UD Digi Kyokasho N-B" panose="02020700000000000000" pitchFamily="49" charset="-128"/>
              <a:ea typeface="UD Digi Kyokasho N-B" panose="02020700000000000000" pitchFamily="49" charset="-128"/>
            </a:endParaRPr>
          </a:p>
          <a:p>
            <a:r>
              <a:rPr lang="ja-JP" altLang="en-US" sz="2400" dirty="0">
                <a:latin typeface="UD Digi Kyokasho N-B" panose="02020700000000000000" pitchFamily="49" charset="-128"/>
                <a:ea typeface="UD Digi Kyokasho N-B" panose="02020700000000000000" pitchFamily="49" charset="-128"/>
              </a:rPr>
              <a:t>　リックし、受講を開始してください。</a:t>
            </a:r>
            <a:endParaRPr lang="en-US" altLang="ja-JP" sz="2400" dirty="0">
              <a:latin typeface="UD Digi Kyokasho N-B" panose="02020700000000000000" pitchFamily="49" charset="-128"/>
              <a:ea typeface="UD Digi Kyokasho N-B" panose="02020700000000000000" pitchFamily="49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BCDC8159-B57F-AE4F-8D88-6D8C9603F118}"/>
              </a:ext>
            </a:extLst>
          </p:cNvPr>
          <p:cNvSpPr txBox="1"/>
          <p:nvPr/>
        </p:nvSpPr>
        <p:spPr>
          <a:xfrm>
            <a:off x="11667281" y="6478033"/>
            <a:ext cx="4051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>
                <a:latin typeface="UD Digi Kyokasho N-B" panose="02020700000000000000" pitchFamily="49" charset="-128"/>
                <a:ea typeface="UD Digi Kyokasho N-B" panose="02020700000000000000" pitchFamily="49" charset="-128"/>
              </a:rPr>
              <a:t>８</a:t>
            </a:r>
          </a:p>
        </p:txBody>
      </p:sp>
      <p:pic>
        <p:nvPicPr>
          <p:cNvPr id="3" name="図 2" descr="グラフィカル ユーザー インターフェイス, テキスト, アプリケーション&#10;&#10;自動的に生成された説明">
            <a:extLst>
              <a:ext uri="{FF2B5EF4-FFF2-40B4-BE49-F238E27FC236}">
                <a16:creationId xmlns:a16="http://schemas.microsoft.com/office/drawing/2014/main" id="{233A4E7A-62FD-71B9-615A-01131FEE55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101" y="1487817"/>
            <a:ext cx="5793079" cy="438526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9" name="角丸四角形 8">
            <a:extLst>
              <a:ext uri="{FF2B5EF4-FFF2-40B4-BE49-F238E27FC236}">
                <a16:creationId xmlns:a16="http://schemas.microsoft.com/office/drawing/2014/main" id="{20C31E82-FEF4-B52B-3A1D-B3315EB4C66C}"/>
              </a:ext>
            </a:extLst>
          </p:cNvPr>
          <p:cNvSpPr/>
          <p:nvPr/>
        </p:nvSpPr>
        <p:spPr>
          <a:xfrm>
            <a:off x="304799" y="4432301"/>
            <a:ext cx="1714501" cy="55908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10154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>
            <a:extLst>
              <a:ext uri="{FF2B5EF4-FFF2-40B4-BE49-F238E27FC236}">
                <a16:creationId xmlns:a16="http://schemas.microsoft.com/office/drawing/2014/main" id="{1E9F6DDD-87BF-E14F-8102-3725C6B85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526" y="93704"/>
            <a:ext cx="10485912" cy="899437"/>
          </a:xfrm>
        </p:spPr>
        <p:txBody>
          <a:bodyPr>
            <a:normAutofit/>
          </a:bodyPr>
          <a:lstStyle/>
          <a:p>
            <a:r>
              <a:rPr lang="ja-JP" altLang="en-US" sz="3600" dirty="0">
                <a:solidFill>
                  <a:schemeClr val="accent2"/>
                </a:solidFill>
                <a:latin typeface="UD Digi Kyokasho N-B" panose="02020700000000000000" pitchFamily="49" charset="-128"/>
                <a:ea typeface="UD Digi Kyokasho N-B" panose="02020700000000000000" pitchFamily="49" charset="-128"/>
              </a:rPr>
              <a:t>５：オンライン講座の受講方法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1797DE05-5A5E-304E-B15E-0E1E1795683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829" t="17684" r="59079" b="64631"/>
          <a:stretch/>
        </p:blipFill>
        <p:spPr>
          <a:xfrm>
            <a:off x="10618438" y="93704"/>
            <a:ext cx="1317032" cy="899437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103088DA-F8EF-1E4C-94E8-436C7C343165}"/>
              </a:ext>
            </a:extLst>
          </p:cNvPr>
          <p:cNvSpPr txBox="1"/>
          <p:nvPr/>
        </p:nvSpPr>
        <p:spPr>
          <a:xfrm>
            <a:off x="6500624" y="1524921"/>
            <a:ext cx="55717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latin typeface="UD Digi Kyokasho N-B" panose="02020700000000000000" pitchFamily="49" charset="-128"/>
                <a:ea typeface="UD Digi Kyokasho N-B" panose="02020700000000000000" pitchFamily="49" charset="-128"/>
              </a:rPr>
              <a:t>⑫受講者の方のペースで進めていただ　</a:t>
            </a:r>
            <a:endParaRPr lang="en-US" altLang="ja-JP" sz="2400" dirty="0">
              <a:latin typeface="UD Digi Kyokasho N-B" panose="02020700000000000000" pitchFamily="49" charset="-128"/>
              <a:ea typeface="UD Digi Kyokasho N-B" panose="02020700000000000000" pitchFamily="49" charset="-128"/>
            </a:endParaRPr>
          </a:p>
          <a:p>
            <a:r>
              <a:rPr lang="ja-JP" altLang="en-US" sz="2400" dirty="0">
                <a:latin typeface="UD Digi Kyokasho N-B" panose="02020700000000000000" pitchFamily="49" charset="-128"/>
                <a:ea typeface="UD Digi Kyokasho N-B" panose="02020700000000000000" pitchFamily="49" charset="-128"/>
              </a:rPr>
              <a:t>　けます。</a:t>
            </a:r>
            <a:endParaRPr lang="en-US" altLang="ja-JP" sz="2400" dirty="0">
              <a:latin typeface="UD Digi Kyokasho N-B" panose="02020700000000000000" pitchFamily="49" charset="-128"/>
              <a:ea typeface="UD Digi Kyokasho N-B" panose="02020700000000000000" pitchFamily="49" charset="-128"/>
            </a:endParaRPr>
          </a:p>
          <a:p>
            <a:r>
              <a:rPr lang="ja-JP" altLang="en-US" sz="2400" dirty="0">
                <a:latin typeface="UD Digi Kyokasho N-B" panose="02020700000000000000" pitchFamily="49" charset="-128"/>
                <a:ea typeface="UD Digi Kyokasho N-B" panose="02020700000000000000" pitchFamily="49" charset="-128"/>
              </a:rPr>
              <a:t>　</a:t>
            </a:r>
            <a:r>
              <a:rPr lang="en-US" altLang="ja-JP" sz="2400" dirty="0">
                <a:latin typeface="UD Digi Kyokasho N-B" panose="02020700000000000000" pitchFamily="49" charset="-128"/>
                <a:ea typeface="UD Digi Kyokasho N-B" panose="02020700000000000000" pitchFamily="49" charset="-128"/>
              </a:rPr>
              <a:t>【</a:t>
            </a:r>
            <a:r>
              <a:rPr lang="ja-JP" altLang="en-US" sz="2400" dirty="0">
                <a:latin typeface="UD Digi Kyokasho N-B" panose="02020700000000000000" pitchFamily="49" charset="-128"/>
                <a:ea typeface="UD Digi Kyokasho N-B" panose="02020700000000000000" pitchFamily="49" charset="-128"/>
              </a:rPr>
              <a:t>スタート</a:t>
            </a:r>
            <a:r>
              <a:rPr lang="en-US" altLang="ja-JP" sz="2400" dirty="0">
                <a:latin typeface="UD Digi Kyokasho N-B" panose="02020700000000000000" pitchFamily="49" charset="-128"/>
                <a:ea typeface="UD Digi Kyokasho N-B" panose="02020700000000000000" pitchFamily="49" charset="-128"/>
              </a:rPr>
              <a:t>】</a:t>
            </a:r>
            <a:r>
              <a:rPr lang="ja-JP" altLang="en-US" sz="2400" dirty="0">
                <a:latin typeface="UD Digi Kyokasho N-B" panose="02020700000000000000" pitchFamily="49" charset="-128"/>
                <a:ea typeface="UD Digi Kyokasho N-B" panose="02020700000000000000" pitchFamily="49" charset="-128"/>
              </a:rPr>
              <a:t>ボタンを押して開始</a:t>
            </a:r>
            <a:endParaRPr lang="en-US" altLang="ja-JP" sz="2400" dirty="0">
              <a:latin typeface="UD Digi Kyokasho N-B" panose="02020700000000000000" pitchFamily="49" charset="-128"/>
              <a:ea typeface="UD Digi Kyokasho N-B" panose="02020700000000000000" pitchFamily="49" charset="-128"/>
            </a:endParaRPr>
          </a:p>
          <a:p>
            <a:r>
              <a:rPr lang="ja-JP" altLang="en-US" sz="2400" dirty="0">
                <a:latin typeface="UD Digi Kyokasho N-B" panose="02020700000000000000" pitchFamily="49" charset="-128"/>
                <a:ea typeface="UD Digi Kyokasho N-B" panose="02020700000000000000" pitchFamily="49" charset="-128"/>
              </a:rPr>
              <a:t>　してください。</a:t>
            </a:r>
            <a:endParaRPr lang="en-US" altLang="ja-JP" sz="2400" dirty="0">
              <a:latin typeface="UD Digi Kyokasho N-B" panose="02020700000000000000" pitchFamily="49" charset="-128"/>
              <a:ea typeface="UD Digi Kyokasho N-B" panose="02020700000000000000" pitchFamily="49" charset="-128"/>
            </a:endParaRPr>
          </a:p>
        </p:txBody>
      </p:sp>
      <p:pic>
        <p:nvPicPr>
          <p:cNvPr id="5" name="図 4" descr="ダイアグラム&#10;&#10;中程度の精度で自動的に生成された説明">
            <a:extLst>
              <a:ext uri="{FF2B5EF4-FFF2-40B4-BE49-F238E27FC236}">
                <a16:creationId xmlns:a16="http://schemas.microsoft.com/office/drawing/2014/main" id="{1BF500FE-49B3-2142-BCCF-BD8A635D13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366" y="993141"/>
            <a:ext cx="5969000" cy="56515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sp>
        <p:nvSpPr>
          <p:cNvPr id="9" name="角丸四角形 8">
            <a:extLst>
              <a:ext uri="{FF2B5EF4-FFF2-40B4-BE49-F238E27FC236}">
                <a16:creationId xmlns:a16="http://schemas.microsoft.com/office/drawing/2014/main" id="{0484972D-698E-6040-B26E-7ABAF1ADCFED}"/>
              </a:ext>
            </a:extLst>
          </p:cNvPr>
          <p:cNvSpPr/>
          <p:nvPr/>
        </p:nvSpPr>
        <p:spPr>
          <a:xfrm>
            <a:off x="1456364" y="6136323"/>
            <a:ext cx="1282675" cy="41847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8E4CC16-088A-5145-B233-EDBAA561B1E7}"/>
              </a:ext>
            </a:extLst>
          </p:cNvPr>
          <p:cNvSpPr txBox="1"/>
          <p:nvPr/>
        </p:nvSpPr>
        <p:spPr>
          <a:xfrm>
            <a:off x="11667281" y="6478033"/>
            <a:ext cx="4051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>
                <a:latin typeface="UD Digi Kyokasho N-B" panose="02020700000000000000" pitchFamily="49" charset="-128"/>
                <a:ea typeface="UD Digi Kyokasho N-B" panose="02020700000000000000" pitchFamily="49" charset="-128"/>
              </a:rPr>
              <a:t>９</a:t>
            </a:r>
          </a:p>
        </p:txBody>
      </p:sp>
    </p:spTree>
    <p:extLst>
      <p:ext uri="{BB962C8B-B14F-4D97-AF65-F5344CB8AC3E}">
        <p14:creationId xmlns:p14="http://schemas.microsoft.com/office/powerpoint/2010/main" val="29052775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1704</TotalTime>
  <Words>565</Words>
  <Application>Microsoft Office PowerPoint</Application>
  <PresentationFormat>ワイド画面</PresentationFormat>
  <Paragraphs>100</Paragraphs>
  <Slides>11</Slides>
  <Notes>11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11</vt:i4>
      </vt:variant>
    </vt:vector>
  </HeadingPairs>
  <TitlesOfParts>
    <vt:vector size="18" baseType="lpstr">
      <vt:lpstr>UD Digi Kyokasho N-B</vt:lpstr>
      <vt:lpstr>游ゴシック</vt:lpstr>
      <vt:lpstr>游ゴシック</vt:lpstr>
      <vt:lpstr>游ゴシック Light</vt:lpstr>
      <vt:lpstr>Arial</vt:lpstr>
      <vt:lpstr>Calibri</vt:lpstr>
      <vt:lpstr>Office テーマ</vt:lpstr>
      <vt:lpstr>PowerPoint プレゼンテーション</vt:lpstr>
      <vt:lpstr>１：オンライン講座について</vt:lpstr>
      <vt:lpstr>２：新規会員登録について</vt:lpstr>
      <vt:lpstr>３：ログイン方法</vt:lpstr>
      <vt:lpstr>３：ログイン方法</vt:lpstr>
      <vt:lpstr>４：オンライン講座の受講までの流れ</vt:lpstr>
      <vt:lpstr>４：オンライン講座の受講までの流れ</vt:lpstr>
      <vt:lpstr>４：オンライン講座の受講までの流れ</vt:lpstr>
      <vt:lpstr>５：オンライン講座の受講方法</vt:lpstr>
      <vt:lpstr>５：オンライン講座の受講方法</vt:lpstr>
      <vt:lpstr>５：オンライン講座の受講方法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金田 康平</dc:creator>
  <cp:lastModifiedBy>Yuuka Ooka</cp:lastModifiedBy>
  <cp:revision>18</cp:revision>
  <cp:lastPrinted>2023-09-27T05:56:29Z</cp:lastPrinted>
  <dcterms:created xsi:type="dcterms:W3CDTF">2022-06-28T07:14:50Z</dcterms:created>
  <dcterms:modified xsi:type="dcterms:W3CDTF">2023-10-05T02:36:34Z</dcterms:modified>
</cp:coreProperties>
</file>